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9" r:id="rId3"/>
    <p:sldId id="3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46D23-B2F2-7DE0-8780-81BE5E80F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04327-D754-D9E7-1780-1F4E87FC9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1439F-DA2D-7A20-1E10-D4991C37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1B4-5814-44F5-96B2-EAB42BA2D06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19C4D-DC8C-A8B5-D254-95660AFB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5DEAF-61EE-7E52-515A-CD44EEAE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F751-5BE0-43E9-B57C-C26F3087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9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9951-A271-53FF-A51B-B20C0488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676B2-D4CC-207B-129D-AFE35F422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49DF4-6B36-1521-A625-C9125CD6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1B4-5814-44F5-96B2-EAB42BA2D06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D82C3-BE92-C71C-EA0F-9A922E88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5E60E-39C8-C579-83DF-80B26B14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F751-5BE0-43E9-B57C-C26F3087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3AA52F-603E-DCFE-6F21-D17DAC627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BF1D8-5902-D666-559E-A99AC5048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1396E-C3EA-81CF-B6A0-DE32AB95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1B4-5814-44F5-96B2-EAB42BA2D06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91622-0A73-2A66-4530-9D4AA692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116E-B785-53FA-EFA4-E6883855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F751-5BE0-43E9-B57C-C26F3087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6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8BA9-1C53-707B-16E7-2A422ECD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0A56-133B-D81D-DB17-D72455701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217DB-8129-0EAD-99F7-E7AFEAFA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1B4-5814-44F5-96B2-EAB42BA2D06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9D424-AED2-0A21-D24D-D30DDAD4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7998B-7EBF-4162-59E7-5B15041E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F751-5BE0-43E9-B57C-C26F3087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1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3641-2A0F-D4EF-4A72-95BD162B1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9EB04-C23C-EE81-0733-D8C4EAC29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5B998-E087-3E6D-0506-CBEA0A4E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1B4-5814-44F5-96B2-EAB42BA2D06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7BC3-A06D-DB80-DA69-F7D8A706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CFF85-1234-4217-80C3-8B8FB7B2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F751-5BE0-43E9-B57C-C26F3087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710D-AE20-4F5D-E159-15CA53AA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C752C-3131-0223-7E9D-9ADDB3FA7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CD561-EFAB-B054-A74A-48A18C179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0372D-361D-73D6-B23C-F417C011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1B4-5814-44F5-96B2-EAB42BA2D06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5A63E-7D44-0103-5BA9-9D941C30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D3D9F-43FA-CA91-200F-71795458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F751-5BE0-43E9-B57C-C26F3087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9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92AB7-1C1C-1616-2404-DC6A8F4CB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B1FFA-EDC9-AD19-DAAD-4D9BEC2AA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13891-28C1-5A42-90CB-FC8F68D39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311538-2E42-378A-CCD7-2EB752EA0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03305-695A-DCAF-0CF9-E1D9FEE2C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0DCA6-7AD2-AAEE-2CDC-4AB98CA3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1B4-5814-44F5-96B2-EAB42BA2D06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AECA5E-9F82-0CDB-7A16-DDAC6B80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01A73-6920-6129-EAA7-E85BC530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F751-5BE0-43E9-B57C-C26F3087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0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22C2-7936-6D2E-3B54-958AC540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78C60-31FA-6586-D28B-B9B46E00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1B4-5814-44F5-96B2-EAB42BA2D06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74B5B-1DB3-651B-3205-F7FE443D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719C4-0C59-39BB-C61E-A5126FEA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F751-5BE0-43E9-B57C-C26F3087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4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64AB0A-6EF7-46EF-A7FF-0A25A495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1B4-5814-44F5-96B2-EAB42BA2D06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E7BB11-2A2A-7625-01FE-AC97C569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B8E91-1EC5-CD8F-4355-1B8B29CC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F751-5BE0-43E9-B57C-C26F3087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9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1623-6D02-FF94-C6EE-42836F68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53B0F-D63C-E6D2-D439-DB9864AE4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6D2D4-04B4-BAD2-50D4-7056B51BD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44683-A6E1-419A-FB47-797BE2E8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1B4-5814-44F5-96B2-EAB42BA2D06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3DB8F-5E59-286C-F9E5-C3765D8A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2B582-99BF-075B-E2FB-AD6E70A6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F751-5BE0-43E9-B57C-C26F3087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0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C845-D220-A37B-6632-55822E2D5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A0765-62AB-06B1-6C9F-D6AE6AD48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08A56-1E79-EE24-BDBD-CB92D0144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686F3-5F22-8A5D-F596-17065EBA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1B4-5814-44F5-96B2-EAB42BA2D06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D0D89-8979-34CC-AD2F-F0418674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58F15-61FF-5C5C-CF89-4F887835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F751-5BE0-43E9-B57C-C26F3087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2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D5249-C678-A64A-41F4-F6073340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90FE4-EB91-F4B2-AB03-55EA3E455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36B03-F4E1-90A7-DE70-6D12B0D00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EB61B4-5814-44F5-96B2-EAB42BA2D06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BCA5E-251D-5B3E-E777-F9E7082FE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D6E03-35B7-C684-804F-E35948837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5F751-5BE0-43E9-B57C-C26F3087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6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92C1-9B3B-DF21-DCB3-7174F60AEB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Mixture data for PNAS Revisions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60873-728D-7B8D-32AE-F3515EFE8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9944"/>
            <a:ext cx="9144000" cy="1655762"/>
          </a:xfrm>
        </p:spPr>
        <p:txBody>
          <a:bodyPr/>
          <a:lstStyle/>
          <a:p>
            <a:r>
              <a:rPr lang="en-US" dirty="0"/>
              <a:t>07/16/2024</a:t>
            </a:r>
          </a:p>
        </p:txBody>
      </p:sp>
    </p:spTree>
    <p:extLst>
      <p:ext uri="{BB962C8B-B14F-4D97-AF65-F5344CB8AC3E}">
        <p14:creationId xmlns:p14="http://schemas.microsoft.com/office/powerpoint/2010/main" val="372403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B8B2830-A907-3BDA-F2C9-7FA19726AB78}"/>
              </a:ext>
            </a:extLst>
          </p:cNvPr>
          <p:cNvGrpSpPr/>
          <p:nvPr/>
        </p:nvGrpSpPr>
        <p:grpSpPr>
          <a:xfrm>
            <a:off x="7541639" y="129724"/>
            <a:ext cx="3661196" cy="3103153"/>
            <a:chOff x="7584365" y="767282"/>
            <a:chExt cx="3661196" cy="310315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26B2763-C78A-F1A4-6A49-50B0E94259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4365" y="1040525"/>
              <a:ext cx="3661196" cy="2829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4F084B3-BC36-149C-A05C-A8920EE3A116}"/>
                </a:ext>
              </a:extLst>
            </p:cNvPr>
            <p:cNvSpPr txBox="1"/>
            <p:nvPr/>
          </p:nvSpPr>
          <p:spPr>
            <a:xfrm>
              <a:off x="8339959" y="767282"/>
              <a:ext cx="2632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7:3:2, non-</a:t>
              </a:r>
              <a:r>
                <a:rPr lang="en-US" dirty="0" err="1"/>
                <a:t>phos</a:t>
              </a:r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19A166E-A555-8145-1816-C63352C8405C}"/>
              </a:ext>
            </a:extLst>
          </p:cNvPr>
          <p:cNvSpPr txBox="1"/>
          <p:nvPr/>
        </p:nvSpPr>
        <p:spPr>
          <a:xfrm>
            <a:off x="189454" y="129724"/>
            <a:ext cx="2632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Cs = 150 mM (all)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AB2A47-ABDF-9765-3732-E61B37A83BB1}"/>
              </a:ext>
            </a:extLst>
          </p:cNvPr>
          <p:cNvGrpSpPr/>
          <p:nvPr/>
        </p:nvGrpSpPr>
        <p:grpSpPr>
          <a:xfrm>
            <a:off x="7577502" y="3340487"/>
            <a:ext cx="3661197" cy="3114546"/>
            <a:chOff x="8171020" y="3499581"/>
            <a:chExt cx="3661197" cy="3114546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3D7076C8-5585-4B36-0847-FABDFB8108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1020" y="3784216"/>
              <a:ext cx="3661197" cy="2829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3C1515-4DF0-DA68-90CF-8AF977C4933D}"/>
                </a:ext>
              </a:extLst>
            </p:cNvPr>
            <p:cNvSpPr txBox="1"/>
            <p:nvPr/>
          </p:nvSpPr>
          <p:spPr>
            <a:xfrm>
              <a:off x="8926614" y="3499581"/>
              <a:ext cx="2632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7:3:2, (all) </a:t>
              </a:r>
              <a:r>
                <a:rPr lang="en-US" dirty="0" err="1"/>
                <a:t>phos</a:t>
              </a:r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05A3C0A-BCC1-098E-BD39-65BC7A33D7B0}"/>
              </a:ext>
            </a:extLst>
          </p:cNvPr>
          <p:cNvSpPr txBox="1"/>
          <p:nvPr/>
        </p:nvSpPr>
        <p:spPr>
          <a:xfrm>
            <a:off x="475134" y="6153183"/>
            <a:ext cx="710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Picked mixtures based on similarity to ternary brush morphology – speaks to the role of charge density near the surface (here, from NFL)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9A7A41-9DF4-9A19-7CEA-F700DDE7305D}"/>
              </a:ext>
            </a:extLst>
          </p:cNvPr>
          <p:cNvGrpSpPr/>
          <p:nvPr/>
        </p:nvGrpSpPr>
        <p:grpSpPr>
          <a:xfrm>
            <a:off x="4020980" y="766383"/>
            <a:ext cx="2959377" cy="2574105"/>
            <a:chOff x="2859022" y="1335521"/>
            <a:chExt cx="3148881" cy="2738938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A16B3267-67B5-6AEC-54DB-B19CAEB71E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022" y="1640541"/>
              <a:ext cx="3148881" cy="2433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8660B8-4A73-5FCE-6CA8-CD5BE829CB58}"/>
                </a:ext>
              </a:extLst>
            </p:cNvPr>
            <p:cNvSpPr txBox="1"/>
            <p:nvPr/>
          </p:nvSpPr>
          <p:spPr>
            <a:xfrm>
              <a:off x="3269885" y="1335521"/>
              <a:ext cx="2632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H—L (25:75)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A9C552-69D4-1470-AC27-62C973826015}"/>
              </a:ext>
            </a:extLst>
          </p:cNvPr>
          <p:cNvGrpSpPr/>
          <p:nvPr/>
        </p:nvGrpSpPr>
        <p:grpSpPr>
          <a:xfrm>
            <a:off x="962754" y="747011"/>
            <a:ext cx="2959379" cy="2558678"/>
            <a:chOff x="709393" y="1626496"/>
            <a:chExt cx="3148883" cy="2722523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6CA6A2DA-6038-98D3-E627-9B85512CC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393" y="1915100"/>
              <a:ext cx="3148883" cy="2433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DF843E-5937-B3B0-C0A4-37D69DA551DA}"/>
                </a:ext>
              </a:extLst>
            </p:cNvPr>
            <p:cNvSpPr txBox="1"/>
            <p:nvPr/>
          </p:nvSpPr>
          <p:spPr>
            <a:xfrm>
              <a:off x="1094555" y="1626496"/>
              <a:ext cx="2632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M—L (50:50)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0C9BD06-67A6-414A-6C92-442F156DBC49}"/>
              </a:ext>
            </a:extLst>
          </p:cNvPr>
          <p:cNvGrpSpPr/>
          <p:nvPr/>
        </p:nvGrpSpPr>
        <p:grpSpPr>
          <a:xfrm>
            <a:off x="962754" y="3498603"/>
            <a:ext cx="2959377" cy="2576103"/>
            <a:chOff x="736301" y="3927356"/>
            <a:chExt cx="2959377" cy="2576103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DB0844A3-C724-64E4-C155-9A455F8A58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301" y="4216018"/>
              <a:ext cx="2959377" cy="2287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79B3F3-45BC-FB41-22FF-59792AD43E90}"/>
                </a:ext>
              </a:extLst>
            </p:cNvPr>
            <p:cNvSpPr txBox="1"/>
            <p:nvPr/>
          </p:nvSpPr>
          <p:spPr>
            <a:xfrm>
              <a:off x="1098283" y="3927356"/>
              <a:ext cx="2474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M—L (25:75)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F90AC1-B6C5-BE8D-3191-FA0F11ACF6C9}"/>
              </a:ext>
            </a:extLst>
          </p:cNvPr>
          <p:cNvGrpSpPr/>
          <p:nvPr/>
        </p:nvGrpSpPr>
        <p:grpSpPr>
          <a:xfrm>
            <a:off x="4020980" y="3494384"/>
            <a:ext cx="2959377" cy="2580321"/>
            <a:chOff x="4020980" y="3377843"/>
            <a:chExt cx="2959377" cy="2580321"/>
          </a:xfrm>
        </p:grpSpPr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ED8E29E0-9523-B6BE-D00D-C881DAEC0F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0980" y="3670723"/>
              <a:ext cx="2959377" cy="2287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3F2298-9D3C-4EA9-F08F-A4DDA45F42E6}"/>
                </a:ext>
              </a:extLst>
            </p:cNvPr>
            <p:cNvSpPr txBox="1"/>
            <p:nvPr/>
          </p:nvSpPr>
          <p:spPr>
            <a:xfrm>
              <a:off x="4470104" y="3377843"/>
              <a:ext cx="2474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pH—L (25:75)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572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E7B2490C-F16E-F39F-E506-DA4E3F736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183" y="2327453"/>
            <a:ext cx="3813232" cy="282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0DD448B-D65F-C285-AF8D-284D0EAFF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548" y="3842020"/>
            <a:ext cx="3813232" cy="282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3A7BA07-F0A7-7D17-ED86-252660C50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548" y="501614"/>
            <a:ext cx="3813232" cy="282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23BFD8-F0D5-B162-50FB-3BA2ECBF3D6B}"/>
              </a:ext>
            </a:extLst>
          </p:cNvPr>
          <p:cNvSpPr txBox="1"/>
          <p:nvPr/>
        </p:nvSpPr>
        <p:spPr>
          <a:xfrm>
            <a:off x="189454" y="129724"/>
            <a:ext cx="2632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Cs = 150 mM (all)</a:t>
            </a:r>
          </a:p>
        </p:txBody>
      </p:sp>
    </p:spTree>
    <p:extLst>
      <p:ext uri="{BB962C8B-B14F-4D97-AF65-F5344CB8AC3E}">
        <p14:creationId xmlns:p14="http://schemas.microsoft.com/office/powerpoint/2010/main" val="364712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Mixture data for PNAS Revisions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1</cp:revision>
  <dcterms:created xsi:type="dcterms:W3CDTF">2024-07-16T22:00:41Z</dcterms:created>
  <dcterms:modified xsi:type="dcterms:W3CDTF">2024-07-16T22:01:07Z</dcterms:modified>
</cp:coreProperties>
</file>