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1" r:id="rId9"/>
    <p:sldId id="262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(D2)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D684EB-C2CA-974A-F012-40D5C2A4B326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5A1440-3F8B-5B3A-3A72-7852878A0BB0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80C7F361-F255-58DF-32CF-3C3D53D398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1326E169-08F5-CCA3-1E2D-8F9C44869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C87E94-2369-9EA8-4B2D-C02334463714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306232-F113-0F63-7CD3-814A3972735C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51E502-3AA0-96BF-8935-4EA72290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93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15124EA-BAF0-31A8-5EDE-8FA8FE58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08" y="2167936"/>
            <a:ext cx="3386392" cy="26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B3D562-8000-AC0F-3827-9F359BFCB71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conclusions as Option 1, but NFHD2 also forms second layer, just not as tall.</a:t>
            </a:r>
          </a:p>
        </p:txBody>
      </p: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r>
              <a:rPr lang="en-US" dirty="0"/>
              <a:t>(D2)</a:t>
            </a:r>
          </a:p>
          <a:p>
            <a:pPr lvl="1"/>
            <a:r>
              <a:rPr lang="en-US" dirty="0"/>
              <a:t>Originally testing F-H of Proline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hydrophilic</a:t>
            </a:r>
          </a:p>
          <a:p>
            <a:pPr lvl="1"/>
            <a:r>
              <a:rPr lang="en-US" dirty="0"/>
              <a:t>However, changing F-H of Proline for NFH(D2) eliminates good fit with </a:t>
            </a:r>
            <a:r>
              <a:rPr lang="en-US" dirty="0" err="1"/>
              <a:t>exptl</a:t>
            </a:r>
            <a:r>
              <a:rPr lang="en-US" dirty="0"/>
              <a:t> values</a:t>
            </a:r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701868" y="4769023"/>
            <a:ext cx="7480233" cy="2088977"/>
            <a:chOff x="929620" y="3126402"/>
            <a:chExt cx="9490731" cy="26504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929620" y="3126402"/>
              <a:ext cx="1264993" cy="43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929621" y="3447384"/>
              <a:ext cx="1583145" cy="543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Sequences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Sequences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889315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62F7DF-0F8C-9B75-A7B2-9C69DF98A078}"/>
              </a:ext>
            </a:extLst>
          </p:cNvPr>
          <p:cNvSpPr/>
          <p:nvPr/>
        </p:nvSpPr>
        <p:spPr>
          <a:xfrm>
            <a:off x="9589474" y="5660051"/>
            <a:ext cx="1852251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change</a:t>
            </a:r>
          </a:p>
        </p:txBody>
      </p:sp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98" y="1483943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F8F6982-B250-0F22-8B82-94C4D5A6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98" y="3957306"/>
            <a:ext cx="7492996" cy="237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220134" y="2444290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431800" y="4776316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2390</TotalTime>
  <Words>433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System</vt:lpstr>
      <vt:lpstr>Coarse-grained Sequences (1 of 2)</vt:lpstr>
      <vt:lpstr>Coarse-grained Sequences (2 of 2)</vt:lpstr>
      <vt:lpstr>Agreement with AFM-measured heights</vt:lpstr>
      <vt:lpstr>NFL</vt:lpstr>
      <vt:lpstr>NFM</vt:lpstr>
      <vt:lpstr>NFH(D2)</vt:lpstr>
      <vt:lpstr>pNFH(D2) Option 1</vt:lpstr>
      <vt:lpstr>pNFH(D2)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19</cp:revision>
  <dcterms:created xsi:type="dcterms:W3CDTF">2023-12-14T00:46:32Z</dcterms:created>
  <dcterms:modified xsi:type="dcterms:W3CDTF">2024-04-05T18:38:11Z</dcterms:modified>
</cp:coreProperties>
</file>