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77" r:id="rId7"/>
    <p:sldId id="271" r:id="rId8"/>
    <p:sldId id="268" r:id="rId9"/>
    <p:sldId id="274" r:id="rId10"/>
    <p:sldId id="272" r:id="rId11"/>
    <p:sldId id="269" r:id="rId12"/>
    <p:sldId id="270" r:id="rId13"/>
    <p:sldId id="275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C9205F-2030-6BF4-16D6-0343DF32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94" y="1342497"/>
            <a:ext cx="3116512" cy="2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D9822E-610F-A0A0-6387-2D1AC0EF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06" y="1342497"/>
            <a:ext cx="3413061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1221348"/>
            <a:ext cx="3413062" cy="27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CCEF9-7665-7626-D9A9-C5A91782F5DE}"/>
              </a:ext>
            </a:extLst>
          </p:cNvPr>
          <p:cNvSpPr txBox="1"/>
          <p:nvPr/>
        </p:nvSpPr>
        <p:spPr>
          <a:xfrm>
            <a:off x="2611967" y="6383866"/>
            <a:ext cx="6968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dz</a:t>
            </a:r>
            <a:r>
              <a:rPr lang="en-US" dirty="0"/>
              <a:t> = 0.10, Ngz_2 = 4 \sigma</a:t>
            </a:r>
          </a:p>
        </p:txBody>
      </p:sp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578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57</cp:revision>
  <dcterms:created xsi:type="dcterms:W3CDTF">2023-07-26T17:49:20Z</dcterms:created>
  <dcterms:modified xsi:type="dcterms:W3CDTF">2024-03-20T23:58:35Z</dcterms:modified>
</cp:coreProperties>
</file>