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9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with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65" y="1544101"/>
            <a:ext cx="1600897" cy="2152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495201" cy="2131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68" y="4449051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60" y="4392773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734342" cy="2287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521304" cy="2345623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63AE8D8-A25D-2F6A-66E7-9FC8C6D382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6154" y="1572270"/>
            <a:ext cx="2241904" cy="2267822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2259BA-BC67-C113-1BD0-871FCEF1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9" y="4259488"/>
            <a:ext cx="1915176" cy="20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501A-FCEE-80E2-5DBA-86A0CB3E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47F9F-AD79-C316-0CC9-726304461962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4040-2F56-F382-413A-6FB6AF50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2" y="1205845"/>
            <a:ext cx="1296951" cy="169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04202-DABB-597B-FBE1-AB7ADEEB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72" y="2975150"/>
            <a:ext cx="1282186" cy="194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B75F2-FF41-E4AA-2623-9BAD9E09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3282970"/>
            <a:ext cx="1769944" cy="13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/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/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/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/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84767A-4C21-2D0B-D5C7-E4A682945C84}"/>
              </a:ext>
            </a:extLst>
          </p:cNvPr>
          <p:cNvSpPr txBox="1"/>
          <p:nvPr/>
        </p:nvSpPr>
        <p:spPr>
          <a:xfrm>
            <a:off x="1597361" y="3980311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2BE3E-B353-47AF-4654-262B7E6FC5B9}"/>
              </a:ext>
            </a:extLst>
          </p:cNvPr>
          <p:cNvSpPr txBox="1"/>
          <p:nvPr/>
        </p:nvSpPr>
        <p:spPr>
          <a:xfrm>
            <a:off x="1596981" y="596739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A5412-5259-7766-41BB-5B4E6BD47DB6}"/>
              </a:ext>
            </a:extLst>
          </p:cNvPr>
          <p:cNvSpPr txBox="1"/>
          <p:nvPr/>
        </p:nvSpPr>
        <p:spPr>
          <a:xfrm>
            <a:off x="1583645" y="2211007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17394-6355-6CA2-4A8D-D793F769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92" y="1363230"/>
            <a:ext cx="1649091" cy="14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138EC91-D770-11A1-C1E2-C2612A3B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12" y="5106191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F472A55-1C0A-F016-2F00-52916B8E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36" y="5087148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2247A0-ECD1-86CD-FBBB-0FD07929F1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4714" y="4916913"/>
            <a:ext cx="1097928" cy="1941087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5BD058-94BB-FB19-8625-A06A2F09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15" y="3205075"/>
            <a:ext cx="1924182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EA866AA-6A73-3025-8E63-43EAC3B2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1331659"/>
            <a:ext cx="1769944" cy="15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554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16</cp:revision>
  <dcterms:created xsi:type="dcterms:W3CDTF">2025-05-05T22:16:54Z</dcterms:created>
  <dcterms:modified xsi:type="dcterms:W3CDTF">2025-05-29T18:52:51Z</dcterms:modified>
</cp:coreProperties>
</file>