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8A4E-5B3B-F05E-01D7-2CA3FB17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" y="4224445"/>
            <a:ext cx="2057544" cy="22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172" y="12058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172" y="2975150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3282970"/>
            <a:ext cx="1769944" cy="135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82" y="18691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635" y="3638489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7361" y="3980311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83645" y="22110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92" y="1363230"/>
            <a:ext cx="1649091" cy="1480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138EC91-D770-11A1-C1E2-C2612A3B9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2912" y="5106191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1F472A55-1C0A-F016-2F00-52916B8E9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5087148"/>
            <a:ext cx="1875140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42247A0-ECD1-86CD-FBBB-0FD07929F1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714" y="4916913"/>
            <a:ext cx="1097928" cy="1941087"/>
          </a:xfrm>
          <a:prstGeom prst="rect">
            <a:avLst/>
          </a:prstGeom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45BD058-94BB-FB19-8625-A06A2F09A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15" y="3205075"/>
            <a:ext cx="1924182" cy="146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EA866AA-6A73-3025-8E63-43EAC3B26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916" y="1331659"/>
            <a:ext cx="1769944" cy="158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15</cp:revision>
  <dcterms:created xsi:type="dcterms:W3CDTF">2025-05-05T22:16:54Z</dcterms:created>
  <dcterms:modified xsi:type="dcterms:W3CDTF">2025-05-16T20:11:59Z</dcterms:modified>
</cp:coreProperties>
</file>