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8" r:id="rId5"/>
    <p:sldId id="361" r:id="rId6"/>
    <p:sldId id="362" r:id="rId7"/>
    <p:sldId id="363" r:id="rId8"/>
    <p:sldId id="364" r:id="rId9"/>
    <p:sldId id="369" r:id="rId10"/>
    <p:sldId id="3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107" d="100"/>
          <a:sy n="107" d="100"/>
        </p:scale>
        <p:origin x="6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36.png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1.png"/><Relationship Id="rId2" Type="http://schemas.openxmlformats.org/officeDocument/2006/relationships/image" Target="../media/image9.png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Pinned </a:t>
            </a:r>
            <a:r>
              <a:rPr lang="en-US" dirty="0" err="1"/>
              <a:t>pn</a:t>
            </a:r>
            <a:r>
              <a:rPr lang="en-US" dirty="0"/>
              <a:t> may be too large of box (e.g., 40 x 80)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978786" y="4149852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C3CF5437-E2EE-716B-D72D-6C6E2C9BB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021" y="135507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8130663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539641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Micelle to cylinder transition in spare PE brushes as a result of increasing intrachain repulsion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54FB548-BC56-8FDF-561A-E5E57AC40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8490" y="2922831"/>
            <a:ext cx="2188687" cy="20764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1B7B24-BC38-A12F-55F5-EE8AFA5CB6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3283" y="3016960"/>
            <a:ext cx="2028915" cy="181846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/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=2.5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−03 ??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1F7F416-DCD3-5C27-DB2D-23DC04D6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884" y="2265707"/>
                <a:ext cx="337072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Increasing lateral segregation (decrease in aggregate size) with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805730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1" y="1556321"/>
            <a:ext cx="1746696" cy="23483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9693" y="1607156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Elevated lateral segregation at high charge fractions with increasing grafting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8979" y="954838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981" y="954838"/>
                <a:ext cx="15254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8399" y="4479419"/>
            <a:ext cx="2156752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17" y="911068"/>
                <a:ext cx="1318040" cy="369332"/>
              </a:xfrm>
              <a:prstGeom prst="rect">
                <a:avLst/>
              </a:prstGeom>
              <a:blipFill>
                <a:blip r:embed="rId8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8926" y="943462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8460" y="4392773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C6ECEA-592A-000B-6ED8-AA4B3787921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61006" y="1538707"/>
            <a:ext cx="1892294" cy="249637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6B3EA0-7D03-289E-17D2-C246CF09B9D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781957" y="4259488"/>
            <a:ext cx="2057544" cy="2177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8D234D4-4820-D053-F339-2D32E770617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27101" y="1533370"/>
            <a:ext cx="1659854" cy="2559246"/>
          </a:xfrm>
          <a:prstGeom prst="rect">
            <a:avLst/>
          </a:prstGeom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BE025E67-221A-FCE4-B307-3FF4B6B21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712" y="4259488"/>
            <a:ext cx="1796609" cy="2177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/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703" y="969820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4BD2C008-D1D1-0B3F-9A68-4E8080153BF2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30854" y="1692266"/>
            <a:ext cx="2188687" cy="2076446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CE8C8A4E-5B3B-F05E-01D7-2CA3FB1783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854" y="4224445"/>
            <a:ext cx="2057544" cy="2247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9501A-FCEE-80E2-5DBA-86A0CB3E8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947F9F-AD79-C316-0CC9-726304461962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AA4040-2F56-F382-413A-6FB6AF50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027" y="1335145"/>
            <a:ext cx="1296951" cy="169601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B04202-DABB-597B-FBE1-AB7ADEEBA9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792" y="3031158"/>
            <a:ext cx="1282186" cy="19410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2B75F2-FF41-E4AA-2623-9BAD9E09C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150" y="3228714"/>
            <a:ext cx="2188689" cy="167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0F2037-F969-9410-A0AF-6BE3086397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35086" y="4839700"/>
            <a:ext cx="1546196" cy="1941087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EADAFA70-9764-9103-2EBA-2AB853B489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7454" y="4963259"/>
            <a:ext cx="2256734" cy="181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/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B3CE13-1834-340A-996F-C3778AB6B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37" y="762545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/>
              <p:nvPr/>
            </p:nvSpPr>
            <p:spPr>
              <a:xfrm>
                <a:off x="1332537" y="19984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B70FFC1-434C-7D97-6F98-36654DF62B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537" y="1998485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/>
              <p:nvPr/>
            </p:nvSpPr>
            <p:spPr>
              <a:xfrm>
                <a:off x="1404255" y="369449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28E280-7781-88A5-243A-258D78494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55" y="3694497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/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C264E08-EA9B-5465-5B35-ECBDBFAC64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3652" y="5625577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7584767A-4C21-2D0B-D5C7-E4A682945C84}"/>
              </a:ext>
            </a:extLst>
          </p:cNvPr>
          <p:cNvSpPr txBox="1"/>
          <p:nvPr/>
        </p:nvSpPr>
        <p:spPr>
          <a:xfrm>
            <a:off x="1596981" y="403631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822BE3E-B353-47AF-4654-262B7E6FC5B9}"/>
              </a:ext>
            </a:extLst>
          </p:cNvPr>
          <p:cNvSpPr txBox="1"/>
          <p:nvPr/>
        </p:nvSpPr>
        <p:spPr>
          <a:xfrm>
            <a:off x="1596981" y="5967399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54A5412-5259-7766-41BB-5B4E6BD47DB6}"/>
              </a:ext>
            </a:extLst>
          </p:cNvPr>
          <p:cNvSpPr txBox="1"/>
          <p:nvPr/>
        </p:nvSpPr>
        <p:spPr>
          <a:xfrm>
            <a:off x="1568500" y="2340307"/>
            <a:ext cx="908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(meta)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E17394-6355-6CA2-4A8D-D793F769BC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1736" y="1335145"/>
            <a:ext cx="1877516" cy="1685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4153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2888</TotalTime>
  <Words>554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14</cp:revision>
  <dcterms:created xsi:type="dcterms:W3CDTF">2025-05-05T22:16:54Z</dcterms:created>
  <dcterms:modified xsi:type="dcterms:W3CDTF">2025-05-16T19:43:44Z</dcterms:modified>
</cp:coreProperties>
</file>