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85162CD9-8496-53DC-6039-E35F770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882105" y="1704817"/>
            <a:ext cx="598414" cy="4467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428630" y="3215777"/>
            <a:ext cx="529655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1704817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4213638" y="1697481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170815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</a:t>
            </a:r>
            <a:r>
              <a:rPr lang="en-US" dirty="0" err="1"/>
              <a:t>init</a:t>
            </a:r>
            <a:r>
              <a:rPr lang="en-US" dirty="0"/>
              <a:t> from alpha = 0.25 when 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712228" y="22770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CF191-CE3C-3846-F35D-7A62AA9F8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827" y="2969543"/>
            <a:ext cx="2268911" cy="19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92" y="2292065"/>
            <a:ext cx="1344719" cy="1136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511" y="456481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FE7ACD-28A3-38D2-BB17-A48D0FC9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19" y="2803535"/>
            <a:ext cx="4271254" cy="26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83F069-81EB-F731-4ED6-B19DFEFA3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9722" y="1966094"/>
            <a:ext cx="1511709" cy="17164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C2D23D-D4B1-7DCB-89F6-29366907EE10}"/>
              </a:ext>
            </a:extLst>
          </p:cNvPr>
          <p:cNvSpPr txBox="1"/>
          <p:nvPr/>
        </p:nvSpPr>
        <p:spPr>
          <a:xfrm>
            <a:off x="2718113" y="1649297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486554" y="347520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478354" y="10167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76" y="1771876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2504286" y="3474479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64463-12D6-B4F7-9236-57396D2FD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98" y="1846492"/>
            <a:ext cx="1828692" cy="15785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C66F9B-A56A-3484-CD07-9FFFED45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67" y="2275726"/>
            <a:ext cx="4959457" cy="30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22" y="2272665"/>
            <a:ext cx="1935849" cy="198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05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2726" y="462549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12DCD-F991-5102-53B1-25727601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066" y="2295890"/>
            <a:ext cx="1865327" cy="1738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D1DF4-96F0-152C-1642-05351B2AE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2" y="2107939"/>
            <a:ext cx="1408310" cy="2489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373" y="4540939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430E75-5F96-B748-4198-EAD0D503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29" y="2059833"/>
            <a:ext cx="5294245" cy="32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</TotalTime>
  <Words>213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32</cp:revision>
  <dcterms:created xsi:type="dcterms:W3CDTF">2025-05-05T22:16:54Z</dcterms:created>
  <dcterms:modified xsi:type="dcterms:W3CDTF">2025-06-20T20:07:12Z</dcterms:modified>
</cp:coreProperties>
</file>