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76" r:id="rId3"/>
    <p:sldId id="371" r:id="rId4"/>
    <p:sldId id="372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57" d="100"/>
          <a:sy n="57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C50D943A-D856-FFCB-D901-0B570EFB7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3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54C08-B823-677E-D724-22519034B483}"/>
              </a:ext>
            </a:extLst>
          </p:cNvPr>
          <p:cNvSpPr/>
          <p:nvPr/>
        </p:nvSpPr>
        <p:spPr>
          <a:xfrm>
            <a:off x="5882105" y="1900517"/>
            <a:ext cx="598414" cy="251012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3E4D0-3652-1A2C-B955-2B41B4520707}"/>
              </a:ext>
            </a:extLst>
          </p:cNvPr>
          <p:cNvSpPr/>
          <p:nvPr/>
        </p:nvSpPr>
        <p:spPr>
          <a:xfrm>
            <a:off x="3428630" y="3215777"/>
            <a:ext cx="529655" cy="426445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494A65-57F3-675D-427E-C1A28E550FFA}"/>
              </a:ext>
            </a:extLst>
          </p:cNvPr>
          <p:cNvSpPr/>
          <p:nvPr/>
        </p:nvSpPr>
        <p:spPr>
          <a:xfrm>
            <a:off x="3428630" y="2208470"/>
            <a:ext cx="372405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CF8D2-4A99-CD45-371B-51A23C2DD4F0}"/>
              </a:ext>
            </a:extLst>
          </p:cNvPr>
          <p:cNvSpPr/>
          <p:nvPr/>
        </p:nvSpPr>
        <p:spPr>
          <a:xfrm>
            <a:off x="3224497" y="1704817"/>
            <a:ext cx="372405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7F417-AEB8-5814-1166-2B0D5099107D}"/>
              </a:ext>
            </a:extLst>
          </p:cNvPr>
          <p:cNvSpPr/>
          <p:nvPr/>
        </p:nvSpPr>
        <p:spPr>
          <a:xfrm>
            <a:off x="4213638" y="1697481"/>
            <a:ext cx="372405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55CEB-A31A-7350-913D-19EA58C646E7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,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r>
              <a:rPr lang="en-US" dirty="0">
                <a:sym typeface="Wingdings" panose="05000000000000000000" pitchFamily="2" charset="2"/>
              </a:rPr>
              <a:t>. Sigma = 0.0025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6D5F1-19CA-5B04-F336-F215E50A1EDD}"/>
              </a:ext>
            </a:extLst>
          </p:cNvPr>
          <p:cNvSpPr txBox="1"/>
          <p:nvPr/>
        </p:nvSpPr>
        <p:spPr>
          <a:xfrm>
            <a:off x="316799" y="473756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FE05-687F-1C82-4260-B4BA1C37E1E4}"/>
              </a:ext>
            </a:extLst>
          </p:cNvPr>
          <p:cNvSpPr txBox="1"/>
          <p:nvPr/>
        </p:nvSpPr>
        <p:spPr>
          <a:xfrm>
            <a:off x="219681" y="2323212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increase box size for multiple mic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FC564-B501-43A7-D318-519EE0E8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5" y="3036719"/>
            <a:ext cx="2316235" cy="1642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06EDB-D83C-C70F-9106-5146C310E7C4}"/>
              </a:ext>
            </a:extLst>
          </p:cNvPr>
          <p:cNvSpPr txBox="1"/>
          <p:nvPr/>
        </p:nvSpPr>
        <p:spPr>
          <a:xfrm>
            <a:off x="2931766" y="485466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mic </a:t>
            </a:r>
            <a:br>
              <a:rPr lang="en-US" dirty="0"/>
            </a:br>
            <a:r>
              <a:rPr lang="en-US" dirty="0"/>
              <a:t>@ (0.15, 0.0025)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4EAA-7C3B-95CF-2D9E-25C9666E9C62}"/>
              </a:ext>
            </a:extLst>
          </p:cNvPr>
          <p:cNvSpPr txBox="1"/>
          <p:nvPr/>
        </p:nvSpPr>
        <p:spPr>
          <a:xfrm>
            <a:off x="2931765" y="2189990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fusing 1</a:t>
            </a:r>
            <a:r>
              <a:rPr lang="en-US" baseline="30000" dirty="0"/>
              <a:t>st</a:t>
            </a:r>
            <a:r>
              <a:rPr lang="en-US" dirty="0"/>
              <a:t> order?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0877E6-F3E6-317E-CCBB-91E31AD5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41" y="2836321"/>
            <a:ext cx="1570778" cy="1965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C8DBC-5111-0185-9C54-0703556E8583}"/>
              </a:ext>
            </a:extLst>
          </p:cNvPr>
          <p:cNvSpPr txBox="1"/>
          <p:nvPr/>
        </p:nvSpPr>
        <p:spPr>
          <a:xfrm>
            <a:off x="5696886" y="4950991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EACAEA-B2F8-E173-916C-DFAB37CB3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228" y="2540049"/>
            <a:ext cx="1593780" cy="2477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FE5D67-EB3A-3931-51D2-E9BF1C140BE4}"/>
              </a:ext>
            </a:extLst>
          </p:cNvPr>
          <p:cNvSpPr txBox="1"/>
          <p:nvPr/>
        </p:nvSpPr>
        <p:spPr>
          <a:xfrm>
            <a:off x="5672294" y="189371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actually fused?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49" y="2633290"/>
            <a:ext cx="3549428" cy="222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0.10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7EB42-7390-E8E1-EBB2-B975933294DF}"/>
              </a:ext>
            </a:extLst>
          </p:cNvPr>
          <p:cNvSpPr txBox="1"/>
          <p:nvPr/>
        </p:nvSpPr>
        <p:spPr>
          <a:xfrm>
            <a:off x="64614" y="3808725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64614" y="1568503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increase box size for multiple mic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E70BB-5C48-DCFA-E0E8-E02B3269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" y="2292065"/>
            <a:ext cx="1921050" cy="1362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E327E-65B7-C4F4-0820-3FA079E08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38" y="2099480"/>
            <a:ext cx="1379210" cy="1467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4829F-3570-ACAB-D7F7-46E0F273ECFA}"/>
              </a:ext>
            </a:extLst>
          </p:cNvPr>
          <p:cNvSpPr txBox="1"/>
          <p:nvPr/>
        </p:nvSpPr>
        <p:spPr>
          <a:xfrm>
            <a:off x="2878894" y="3764019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str </a:t>
            </a:r>
            <a:br>
              <a:rPr lang="en-US" dirty="0"/>
            </a:br>
            <a:r>
              <a:rPr lang="en-US" dirty="0"/>
              <a:t>@ (0.10, 0.00375??)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592" y="2292065"/>
            <a:ext cx="1344719" cy="1136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48827-1226-499C-0CFB-018E9D738F9B}"/>
              </a:ext>
            </a:extLst>
          </p:cNvPr>
          <p:cNvSpPr txBox="1"/>
          <p:nvPr/>
        </p:nvSpPr>
        <p:spPr>
          <a:xfrm>
            <a:off x="5252258" y="3654264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 </a:t>
            </a:r>
            <a:br>
              <a:rPr lang="en-US" dirty="0"/>
            </a:br>
            <a:r>
              <a:rPr lang="en-US" dirty="0"/>
              <a:t>@ (0.10, 0.005)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E4A1B-F72A-8547-7419-00B7B6480BE9}"/>
              </a:ext>
            </a:extLst>
          </p:cNvPr>
          <p:cNvSpPr txBox="1"/>
          <p:nvPr/>
        </p:nvSpPr>
        <p:spPr>
          <a:xfrm>
            <a:off x="2718113" y="1633918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511" y="4564811"/>
            <a:ext cx="1341483" cy="110448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42" y="5690634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9977A7-B881-6FEB-C881-54B2CF7BF8CB}"/>
              </a:ext>
            </a:extLst>
          </p:cNvPr>
          <p:cNvSpPr txBox="1"/>
          <p:nvPr/>
        </p:nvSpPr>
        <p:spPr>
          <a:xfrm>
            <a:off x="1122471" y="632558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Fus</a:t>
            </a:r>
            <a:br>
              <a:rPr lang="en-US" dirty="0"/>
            </a:br>
            <a:r>
              <a:rPr lang="en-US" dirty="0"/>
              <a:t>@ (0.10, 0.0075)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26" y="4781039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91E229-4CE9-B04F-0A62-34B86C6F1D9F}"/>
              </a:ext>
            </a:extLst>
          </p:cNvPr>
          <p:cNvSpPr txBox="1"/>
          <p:nvPr/>
        </p:nvSpPr>
        <p:spPr>
          <a:xfrm>
            <a:off x="4119838" y="6003988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 </a:t>
            </a:r>
            <a:br>
              <a:rPr lang="en-US" dirty="0"/>
            </a:br>
            <a:r>
              <a:rPr lang="en-US" dirty="0"/>
              <a:t>@ (0.10, 0.010)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DE1FC3-B534-1CF8-F59A-0347F76C4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722" y="2833053"/>
            <a:ext cx="4458933" cy="278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03A4E-A217-CDE0-AB00-890419752756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</a:t>
            </a:r>
            <a:r>
              <a:rPr lang="en-US" dirty="0" err="1"/>
              <a:t>cyl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0.25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2E76F-48C0-B20D-9331-E08DCED1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14" y="1496363"/>
            <a:ext cx="1296462" cy="2015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EAC1CE-5121-159E-81D5-D3706C42884B}"/>
              </a:ext>
            </a:extLst>
          </p:cNvPr>
          <p:cNvSpPr txBox="1"/>
          <p:nvPr/>
        </p:nvSpPr>
        <p:spPr>
          <a:xfrm>
            <a:off x="486554" y="3475205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478354" y="10167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76" y="1771876"/>
            <a:ext cx="1466490" cy="157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F8B14-568D-484C-1888-393AB0A417F8}"/>
              </a:ext>
            </a:extLst>
          </p:cNvPr>
          <p:cNvSpPr txBox="1"/>
          <p:nvPr/>
        </p:nvSpPr>
        <p:spPr>
          <a:xfrm>
            <a:off x="2504286" y="3474479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r>
              <a:rPr lang="en-US" dirty="0"/>
              <a:t>-str</a:t>
            </a:r>
            <a:br>
              <a:rPr lang="en-US" dirty="0"/>
            </a:br>
            <a:r>
              <a:rPr lang="en-US" dirty="0"/>
              <a:t>@ (0.25, 0.020)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AA75-EAAF-B692-5A2C-CDF7A8572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45" y="4188696"/>
            <a:ext cx="1567399" cy="188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BD58C-DC57-5733-D9A4-081832E17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670" y="4307712"/>
            <a:ext cx="1757748" cy="17875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13462F-3F31-7473-5236-737D7E955407}"/>
              </a:ext>
            </a:extLst>
          </p:cNvPr>
          <p:cNvSpPr txBox="1"/>
          <p:nvPr/>
        </p:nvSpPr>
        <p:spPr>
          <a:xfrm>
            <a:off x="618013" y="6095253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Rai-str</a:t>
            </a:r>
            <a:br>
              <a:rPr lang="en-US" dirty="0"/>
            </a:br>
            <a:r>
              <a:rPr lang="en-US" dirty="0"/>
              <a:t>@ (0.25, 0.035??)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3014670" y="6153972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Hom?</a:t>
            </a:r>
            <a:br>
              <a:rPr lang="en-US" dirty="0"/>
            </a:br>
            <a:r>
              <a:rPr lang="en-US" dirty="0"/>
              <a:t>@ (0.25, 0.050???)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44CC67-62A7-0610-D770-D35C13765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33" y="2437830"/>
            <a:ext cx="4134521" cy="249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22" y="2272665"/>
            <a:ext cx="1935849" cy="1980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22D3E-4B55-25B7-198D-152F7D929868}"/>
              </a:ext>
            </a:extLst>
          </p:cNvPr>
          <p:cNvSpPr txBox="1"/>
          <p:nvPr/>
        </p:nvSpPr>
        <p:spPr>
          <a:xfrm>
            <a:off x="493059" y="459380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CAF2C-7C43-CD08-04D6-B9D3E93B8AF7}"/>
              </a:ext>
            </a:extLst>
          </p:cNvPr>
          <p:cNvSpPr txBox="1"/>
          <p:nvPr/>
        </p:nvSpPr>
        <p:spPr>
          <a:xfrm>
            <a:off x="2312726" y="4625494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12DCD-F991-5102-53B1-25727601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066" y="2295890"/>
            <a:ext cx="1865327" cy="1738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D1DF4-96F0-152C-1642-05351B2AE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12" y="2107939"/>
            <a:ext cx="1408310" cy="2489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76D927-F3DD-FB66-BF99-5D8D97C8C303}"/>
              </a:ext>
            </a:extLst>
          </p:cNvPr>
          <p:cNvSpPr txBox="1"/>
          <p:nvPr/>
        </p:nvSpPr>
        <p:spPr>
          <a:xfrm>
            <a:off x="4378373" y="4540939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430E75-5F96-B748-4198-EAD0D5030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29" y="2059833"/>
            <a:ext cx="5294245" cy="32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7721</TotalTime>
  <Words>215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30</cp:revision>
  <dcterms:created xsi:type="dcterms:W3CDTF">2025-05-05T22:16:54Z</dcterms:created>
  <dcterms:modified xsi:type="dcterms:W3CDTF">2025-06-20T00:33:06Z</dcterms:modified>
</cp:coreProperties>
</file>