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4" r:id="rId8"/>
    <p:sldId id="369" r:id="rId9"/>
    <p:sldId id="370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12" y="1535136"/>
            <a:ext cx="1600897" cy="2152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4345426" y="945873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26" y="945873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6240428" y="945873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428" y="945873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38" y="4385931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8444564" y="902103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64" y="902103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7453" y="1529742"/>
            <a:ext cx="1734342" cy="2287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90" y="4250523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3548" y="1524405"/>
            <a:ext cx="1521304" cy="2345623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59" y="4250523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2097150" y="96085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50" y="960855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63AE8D8-A25D-2F6A-66E7-9FC8C6D382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2601" y="1563305"/>
            <a:ext cx="2241904" cy="226782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2259BA-BC67-C113-1BD0-871FCEF1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78" y="4171646"/>
            <a:ext cx="2056349" cy="22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51A8B85E-CBCA-B33E-72E8-8E92DD59F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7276753" y="4607859"/>
            <a:ext cx="1086267" cy="22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382" y="3371722"/>
            <a:ext cx="1116239" cy="1689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3FE3C-00AC-CE9F-4BB7-919F0A511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4111" y="5158200"/>
            <a:ext cx="1635630" cy="1673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AE211-4ED5-DCD8-2D84-0DD717FF95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0659" y="4819700"/>
            <a:ext cx="1187476" cy="18735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4B1F92-AB7E-7DC2-D145-D99F3C3A4436}"/>
                  </a:ext>
                </a:extLst>
              </p:cNvPr>
              <p:cNvSpPr txBox="1"/>
              <p:nvPr/>
            </p:nvSpPr>
            <p:spPr>
              <a:xfrm>
                <a:off x="5231005" y="445036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4B1F92-AB7E-7DC2-D145-D99F3C3A4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5" y="4450368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5E0A73-F655-C2BC-E001-F54737B49D93}"/>
                  </a:ext>
                </a:extLst>
              </p:cNvPr>
              <p:cNvSpPr txBox="1"/>
              <p:nvPr/>
            </p:nvSpPr>
            <p:spPr>
              <a:xfrm>
                <a:off x="7201148" y="445036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5E0A73-F655-C2BC-E001-F54737B4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48" y="4450368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489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17</cp:revision>
  <dcterms:created xsi:type="dcterms:W3CDTF">2025-05-05T22:16:54Z</dcterms:created>
  <dcterms:modified xsi:type="dcterms:W3CDTF">2025-06-04T00:15:17Z</dcterms:modified>
</cp:coreProperties>
</file>