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30.png"/><Relationship Id="rId18" Type="http://schemas.openxmlformats.org/officeDocument/2006/relationships/image" Target="../media/image23.png"/><Relationship Id="rId3" Type="http://schemas.openxmlformats.org/officeDocument/2006/relationships/image" Target="../media/image10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image" Target="../media/image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44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image" Target="../media/image510.png"/><Relationship Id="rId4" Type="http://schemas.openxmlformats.org/officeDocument/2006/relationships/image" Target="../media/image48.jpe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5FEF0EE2-C784-C1A4-1133-436158EDA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249" y="739840"/>
            <a:ext cx="6603066" cy="383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E3970A-9033-D7C6-A9CA-98872B953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168" y="1591464"/>
            <a:ext cx="1861842" cy="198257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83EEA-5461-6903-9CE0-41C3C18EC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7342" y="2011194"/>
            <a:ext cx="2426696" cy="15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3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  <p:pic>
        <p:nvPicPr>
          <p:cNvPr id="4114" name="Picture 18">
            <a:extLst>
              <a:ext uri="{FF2B5EF4-FFF2-40B4-BE49-F238E27FC236}">
                <a16:creationId xmlns:a16="http://schemas.microsoft.com/office/drawing/2014/main" id="{506A18EE-D2FD-2175-F3A5-99BD1942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047" y="3142212"/>
            <a:ext cx="2201017" cy="93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8" name="Picture 22">
            <a:extLst>
              <a:ext uri="{FF2B5EF4-FFF2-40B4-BE49-F238E27FC236}">
                <a16:creationId xmlns:a16="http://schemas.microsoft.com/office/drawing/2014/main" id="{435BA481-34F8-6999-3437-7935A46B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803" y="3106793"/>
            <a:ext cx="1897915" cy="93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2" name="Picture 26">
            <a:extLst>
              <a:ext uri="{FF2B5EF4-FFF2-40B4-BE49-F238E27FC236}">
                <a16:creationId xmlns:a16="http://schemas.microsoft.com/office/drawing/2014/main" id="{7D205050-B4AB-D905-8711-97A2E8AD9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562" y="3139071"/>
            <a:ext cx="1838134" cy="915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51A1A27-4421-78EE-A61C-51E12EFDE404}"/>
              </a:ext>
            </a:extLst>
          </p:cNvPr>
          <p:cNvSpPr/>
          <p:nvPr/>
        </p:nvSpPr>
        <p:spPr>
          <a:xfrm>
            <a:off x="7173283" y="2587024"/>
            <a:ext cx="1643154" cy="624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6.25 look better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D78CFEA3-8185-0712-E0BD-10FA5FB51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806" y="1479193"/>
            <a:ext cx="4289147" cy="270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E23151-410E-6DA4-A5F9-00536D5F3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953" y="1547279"/>
            <a:ext cx="4289146" cy="269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3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4083" y="1422388"/>
            <a:ext cx="1860034" cy="16095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6642C469-3900-561A-1D3B-A5893FBD5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02" y="3141675"/>
            <a:ext cx="2075215" cy="158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728B922-B5A3-A0DA-2852-055829B4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00115" y="3325857"/>
            <a:ext cx="1645641" cy="13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5338C9-53AF-E5E8-C606-EFA64BE7F3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1223" y="1177832"/>
            <a:ext cx="1860034" cy="1806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D9DF05-D178-56F7-10A1-119CF3D1E7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28232" y="1174700"/>
            <a:ext cx="1747787" cy="17535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31BBFC2-8BA6-9E47-BD51-F666A1CE1D3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56566" y="1061264"/>
            <a:ext cx="1640139" cy="1949242"/>
          </a:xfrm>
          <a:prstGeom prst="rect">
            <a:avLst/>
          </a:prstGeom>
        </p:spPr>
      </p:pic>
      <p:pic>
        <p:nvPicPr>
          <p:cNvPr id="28" name="Picture 4">
            <a:extLst>
              <a:ext uri="{FF2B5EF4-FFF2-40B4-BE49-F238E27FC236}">
                <a16:creationId xmlns:a16="http://schemas.microsoft.com/office/drawing/2014/main" id="{3CE551E2-D82A-1D66-9C81-FFAD60FF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57" y="3157319"/>
            <a:ext cx="1304439" cy="184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AFF8220-EDFD-D0DF-E3E0-9FA5F578A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6103" y="3246512"/>
            <a:ext cx="1660432" cy="166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703549" y="302158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549" y="3021580"/>
                <a:ext cx="1681433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865749" y="2911681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=32.0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749" y="2911681"/>
                <a:ext cx="1681433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276A7A4-9470-DBF8-3B96-8031F8E7AF13}"/>
              </a:ext>
            </a:extLst>
          </p:cNvPr>
          <p:cNvSpPr txBox="1"/>
          <p:nvPr/>
        </p:nvSpPr>
        <p:spPr>
          <a:xfrm>
            <a:off x="10040466" y="182153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Keep const. </a:t>
            </a:r>
            <a:r>
              <a:rPr lang="en-US" dirty="0" err="1">
                <a:solidFill>
                  <a:srgbClr val="FF0000"/>
                </a:solidFill>
              </a:rPr>
              <a:t>Lz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2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40FF532-D36C-FDB4-FAC3-123F3757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15" y="1894636"/>
            <a:ext cx="4030405" cy="24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0E4CCA9-8EAE-9EB6-8D62-ACB83E525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620" y="1894636"/>
            <a:ext cx="4087833" cy="246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465445" y="1605495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8371" y="3551171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819" y="1218723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8B55620-F3F7-96F5-B17D-3A892E1380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06450" y="1423962"/>
            <a:ext cx="934352" cy="2565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A5C964-0120-733B-CCB1-4F113BE4383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3459" y="1448794"/>
            <a:ext cx="934352" cy="256576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3074749" y="453988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3163027" y="60243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13867</TotalTime>
  <Words>703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71</cp:revision>
  <dcterms:created xsi:type="dcterms:W3CDTF">2025-05-05T22:16:54Z</dcterms:created>
  <dcterms:modified xsi:type="dcterms:W3CDTF">2025-06-28T21:29:13Z</dcterms:modified>
</cp:coreProperties>
</file>