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3" r:id="rId8"/>
    <p:sldId id="364" r:id="rId9"/>
    <p:sldId id="3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CF5437-E2EE-716B-D72D-6C6E2C9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1" y="135507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5363829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C98D6-1468-AF00-D378-3B792FBC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9" y="2851257"/>
            <a:ext cx="1607070" cy="2281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856842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Increasing lateral segregation (decrease in aggregate size) as a result of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805730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>
            <a:extLst>
              <a:ext uri="{FF2B5EF4-FFF2-40B4-BE49-F238E27FC236}">
                <a16:creationId xmlns:a16="http://schemas.microsoft.com/office/drawing/2014/main" id="{BB6EA0D5-2AA7-C3F4-FE9F-54ADABEB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43" y="4452793"/>
            <a:ext cx="2230086" cy="1879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31" y="1556321"/>
            <a:ext cx="1746696" cy="2348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693" y="1607156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99" y="4479419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613" y="4411244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006" y="1538707"/>
            <a:ext cx="1892294" cy="2496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1957" y="4259488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7101" y="1533370"/>
            <a:ext cx="1659854" cy="255924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12" y="4259488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1145535" y="97180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535" y="971805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6E967488-28C5-3385-A498-0DB307D293B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0443" y="1953292"/>
            <a:ext cx="1994052" cy="19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Increasing chi to get multilayered morphologies? a40x170s020?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2099</TotalTime>
  <Words>539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10</cp:revision>
  <dcterms:created xsi:type="dcterms:W3CDTF">2025-05-05T22:16:54Z</dcterms:created>
  <dcterms:modified xsi:type="dcterms:W3CDTF">2025-05-14T16:32:57Z</dcterms:modified>
</cp:coreProperties>
</file>