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390.png"/><Relationship Id="rId4" Type="http://schemas.openxmlformats.org/officeDocument/2006/relationships/image" Target="../media/image45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7CF371-782D-27D7-681F-A858D034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1147764"/>
            <a:ext cx="6010275" cy="34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52656C83-2366-0D9F-65DD-07DA49EE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907059"/>
            <a:ext cx="4060662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AECD5C9-B0C6-DE12-CF94-C3BBD5DC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92" y="1907059"/>
            <a:ext cx="3991983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70" t="-1370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12635</TotalTime>
  <Words>687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66</cp:revision>
  <dcterms:created xsi:type="dcterms:W3CDTF">2025-05-05T22:16:54Z</dcterms:created>
  <dcterms:modified xsi:type="dcterms:W3CDTF">2025-06-25T23:31:06Z</dcterms:modified>
</cp:coreProperties>
</file>