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0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0.0025)?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0.0025)?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9817-20F7-1FDA-CE12-9EEAF71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95" y="1870903"/>
            <a:ext cx="2412646" cy="22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319" y="5256438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9418" y="5273923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95361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16" y="4917860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5101712" y="491297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12" y="4912972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84" y="5380024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91083-07CD-3435-7F58-A6D07A6F46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94483" y="3457951"/>
            <a:ext cx="1552182" cy="14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6BB-6CF1-E4C3-7D8A-8302FDCC6A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2597" y="3530433"/>
            <a:ext cx="1440544" cy="1440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/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/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666AB5-207B-F157-0469-921901F155CB}"/>
              </a:ext>
            </a:extLst>
          </p:cNvPr>
          <p:cNvSpPr txBox="1"/>
          <p:nvPr/>
        </p:nvSpPr>
        <p:spPr>
          <a:xfrm>
            <a:off x="4167891" y="444086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2910" y="30192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/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328A0840-145B-181D-F614-09070D2494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182" y="3530433"/>
            <a:ext cx="1222853" cy="15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212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22</cp:revision>
  <dcterms:created xsi:type="dcterms:W3CDTF">2025-05-05T22:16:54Z</dcterms:created>
  <dcterms:modified xsi:type="dcterms:W3CDTF">2025-06-10T21:58:51Z</dcterms:modified>
</cp:coreProperties>
</file>