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5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A97B55B-E281-9144-E657-E27F7087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99" y="1730470"/>
            <a:ext cx="5343525" cy="30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F8F56C88-28F9-D67C-6F19-DA30EA17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53" y="1518609"/>
            <a:ext cx="2581206" cy="21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3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7C3C4-FB9D-0E0A-8D95-E865735C0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433" y="2170421"/>
            <a:ext cx="2344514" cy="15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EBD382-63C2-304A-7D3C-6E1BAE8A9B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2899" y="1724575"/>
            <a:ext cx="2128403" cy="138001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9A10AB1-4CDD-41AE-786A-067050604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15" y="3085295"/>
            <a:ext cx="2213474" cy="87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13FD37-5678-D70E-E9FB-5E9DCB26511F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625E2E3-DB43-D306-F5AD-5F62AF1A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12" y="1562996"/>
            <a:ext cx="3585113" cy="26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F92D5F1-2AAC-8E01-8C5B-47E153E9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74" y="1562996"/>
            <a:ext cx="3287806" cy="26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D0FB6C-18D5-F4D7-5C7B-194E918BF9FD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C4C2616-A462-3B0B-5A6C-AFC423E2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598" y="1836536"/>
            <a:ext cx="3308667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E56AF4-83ED-E69E-AD91-40586803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9" y="1836537"/>
            <a:ext cx="3372484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55370-E60E-FD79-05D0-473FE7EB9B85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54" y="1528421"/>
            <a:ext cx="1781859" cy="2336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72" y="1557702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36" y="1671639"/>
            <a:ext cx="1659417" cy="22343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/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/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5C59AF4-7B2B-02A9-14B7-D71463B7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79" y="1416492"/>
            <a:ext cx="4492999" cy="25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18143</TotalTime>
  <Words>695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101</cp:revision>
  <dcterms:created xsi:type="dcterms:W3CDTF">2025-05-05T22:16:54Z</dcterms:created>
  <dcterms:modified xsi:type="dcterms:W3CDTF">2025-07-16T00:47:17Z</dcterms:modified>
</cp:coreProperties>
</file>