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  <p:sldId id="361" r:id="rId3"/>
    <p:sldId id="362" r:id="rId4"/>
    <p:sldId id="364" r:id="rId5"/>
    <p:sldId id="369" r:id="rId6"/>
    <p:sldId id="370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57" d="100"/>
          <a:sy n="57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 in s</a:t>
            </a:r>
            <a:r>
              <a:rPr lang="en-US" dirty="0"/>
              <a:t>parse PE by increasing alpha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F233C-0732-B295-334A-33B911AC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06" y="2438163"/>
            <a:ext cx="2211007" cy="198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C3C104-EE4E-A97C-0B6C-3CAD1514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328" y="2146539"/>
            <a:ext cx="2196986" cy="2460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F712A-878D-6B0F-C81D-3349B96FB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346" y="2375057"/>
            <a:ext cx="2028914" cy="2231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E715B4-8B8D-95B7-B8CC-38D5C144C6C5}"/>
              </a:ext>
            </a:extLst>
          </p:cNvPr>
          <p:cNvSpPr txBox="1"/>
          <p:nvPr/>
        </p:nvSpPr>
        <p:spPr>
          <a:xfrm>
            <a:off x="826892" y="5178073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iso mic </a:t>
            </a:r>
            <a:br>
              <a:rPr lang="en-US" dirty="0"/>
            </a:br>
            <a:r>
              <a:rPr lang="en-US" dirty="0"/>
              <a:t>@ (0.20, 0.005)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3945E5-2D11-6386-1BD5-28854C0F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3382" y="2265509"/>
            <a:ext cx="2196986" cy="2222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547515-6A60-21B7-CBF5-A616FE546DB0}"/>
              </a:ext>
            </a:extLst>
          </p:cNvPr>
          <p:cNvSpPr txBox="1"/>
          <p:nvPr/>
        </p:nvSpPr>
        <p:spPr>
          <a:xfrm>
            <a:off x="9855200" y="5178076"/>
            <a:ext cx="17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</a:t>
            </a:r>
            <a:r>
              <a:rPr lang="en-US" dirty="0" err="1"/>
              <a:t>cyl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@  (0.3, 0.005)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A515F-CF83-0861-22A8-5DDF4AEBC3B9}"/>
              </a:ext>
            </a:extLst>
          </p:cNvPr>
          <p:cNvSpPr txBox="1"/>
          <p:nvPr/>
        </p:nvSpPr>
        <p:spPr>
          <a:xfrm>
            <a:off x="6624144" y="5178075"/>
            <a:ext cx="219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fused </a:t>
            </a:r>
            <a:r>
              <a:rPr lang="en-US" dirty="0" err="1"/>
              <a:t>cyl</a:t>
            </a:r>
            <a:r>
              <a:rPr lang="en-US" dirty="0"/>
              <a:t>  @  (0.25, 0.010)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3B5D6-4614-19B5-C232-CC384A44D161}"/>
              </a:ext>
            </a:extLst>
          </p:cNvPr>
          <p:cNvSpPr txBox="1"/>
          <p:nvPr/>
        </p:nvSpPr>
        <p:spPr>
          <a:xfrm>
            <a:off x="3863434" y="5177410"/>
            <a:ext cx="216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fused mic </a:t>
            </a:r>
            <a:br>
              <a:rPr lang="en-US" dirty="0"/>
            </a:br>
            <a:r>
              <a:rPr lang="en-US" dirty="0"/>
              <a:t>@ (0.20, 0.0175)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FEB32-3A2C-496B-6E71-F85CD0233B02}"/>
              </a:ext>
            </a:extLst>
          </p:cNvPr>
          <p:cNvSpPr txBox="1"/>
          <p:nvPr/>
        </p:nvSpPr>
        <p:spPr>
          <a:xfrm>
            <a:off x="9352239" y="608948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74C4B-5E8C-219D-5741-CC4CFCCC1F5C}"/>
              </a:ext>
            </a:extLst>
          </p:cNvPr>
          <p:cNvSpPr txBox="1"/>
          <p:nvPr/>
        </p:nvSpPr>
        <p:spPr>
          <a:xfrm>
            <a:off x="6453328" y="608948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(0.25, 0.005)?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82C8AB-D226-38E0-BD61-8465A2F595E8}"/>
              </a:ext>
            </a:extLst>
          </p:cNvPr>
          <p:cNvSpPr txBox="1"/>
          <p:nvPr/>
        </p:nvSpPr>
        <p:spPr>
          <a:xfrm>
            <a:off x="596748" y="608948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(0.15, 0.005)?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ABA80-5DBE-434A-AA4F-C855B90D0365}"/>
              </a:ext>
            </a:extLst>
          </p:cNvPr>
          <p:cNvSpPr txBox="1"/>
          <p:nvPr/>
        </p:nvSpPr>
        <p:spPr>
          <a:xfrm>
            <a:off x="3564737" y="608948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(0.225, 0.005)?</a:t>
            </a:r>
          </a:p>
        </p:txBody>
      </p:sp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8130663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539641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Micelle to cylinder transition in spare PE brushes as a result of increasing intrachain repulsion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FB548-BC56-8FDF-561A-E5E57AC4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90" y="2922831"/>
            <a:ext cx="2188687" cy="207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B7B24-BC38-A12F-55F5-EE8AFA5CB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83" y="3016960"/>
            <a:ext cx="2028915" cy="1818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/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−03 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12" y="1535136"/>
            <a:ext cx="1600897" cy="2152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Elevated lateral segregation at high charge fractions with increasing grafting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4345426" y="945873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426" y="945873"/>
                <a:ext cx="12371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6240428" y="945873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428" y="945873"/>
                <a:ext cx="1525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938" y="4385931"/>
            <a:ext cx="2156752" cy="18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8444564" y="902103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564" y="902103"/>
                <a:ext cx="1318040" cy="369332"/>
              </a:xfrm>
              <a:prstGeom prst="rect">
                <a:avLst/>
              </a:prstGeom>
              <a:blipFill>
                <a:blip r:embed="rId6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7453" y="1529742"/>
            <a:ext cx="1734342" cy="2287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B3EA0-7D03-289E-17D2-C246CF09B9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4390" y="4250523"/>
            <a:ext cx="2057544" cy="2177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234D4-4820-D053-F339-2D32E77061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3548" y="1524405"/>
            <a:ext cx="1521304" cy="2345623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E025E67-221A-FCE4-B307-3FF4B6B2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159" y="4250523"/>
            <a:ext cx="1796609" cy="21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/>
              <p:nvPr/>
            </p:nvSpPr>
            <p:spPr>
              <a:xfrm>
                <a:off x="2097150" y="96085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150" y="960855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63AE8D8-A25D-2F6A-66E7-9FC8C6D382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2601" y="1563305"/>
            <a:ext cx="2241904" cy="2267822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0D2259BA-BC67-C113-1BD0-871FCEF11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78" y="4171646"/>
            <a:ext cx="2056349" cy="224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9501A-FCEE-80E2-5DBA-86A0CB3E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51A8B85E-CBCA-B33E-72E8-8E92DD59F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7276753" y="4607859"/>
            <a:ext cx="1086267" cy="227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947F9F-AD79-C316-0CC9-726304461962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AA4040-2F56-F382-413A-6FB6AF50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172" y="1205845"/>
            <a:ext cx="1296951" cy="1696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B04202-DABB-597B-FBE1-AB7ADEEBA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382" y="3371722"/>
            <a:ext cx="1116239" cy="16898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3CE13-1834-340A-996F-C3778AB6B3D0}"/>
                  </a:ext>
                </a:extLst>
              </p:cNvPr>
              <p:cNvSpPr txBox="1"/>
              <p:nvPr/>
            </p:nvSpPr>
            <p:spPr>
              <a:xfrm>
                <a:off x="2999937" y="76254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3CE13-1834-340A-996F-C3778AB6B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37" y="76254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0FFC1-434C-7D97-6F98-36654DF62BF7}"/>
                  </a:ext>
                </a:extLst>
              </p:cNvPr>
              <p:cNvSpPr txBox="1"/>
              <p:nvPr/>
            </p:nvSpPr>
            <p:spPr>
              <a:xfrm>
                <a:off x="1347682" y="18691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0FFC1-434C-7D97-6F98-36654DF6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82" y="18691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8E280-7781-88A5-243A-258D78494F7D}"/>
                  </a:ext>
                </a:extLst>
              </p:cNvPr>
              <p:cNvSpPr txBox="1"/>
              <p:nvPr/>
            </p:nvSpPr>
            <p:spPr>
              <a:xfrm>
                <a:off x="1404635" y="3638489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8E280-7781-88A5-243A-258D78494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35" y="3638489"/>
                <a:ext cx="12371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64E08-EA9B-5465-5B35-ECBDBFAC64BC}"/>
                  </a:ext>
                </a:extLst>
              </p:cNvPr>
              <p:cNvSpPr txBox="1"/>
              <p:nvPr/>
            </p:nvSpPr>
            <p:spPr>
              <a:xfrm>
                <a:off x="1483652" y="5625577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64E08-EA9B-5465-5B35-ECBDBFAC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52" y="5625577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584767A-4C21-2D0B-D5C7-E4A682945C84}"/>
              </a:ext>
            </a:extLst>
          </p:cNvPr>
          <p:cNvSpPr txBox="1"/>
          <p:nvPr/>
        </p:nvSpPr>
        <p:spPr>
          <a:xfrm>
            <a:off x="1597361" y="3980311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22BE3E-B353-47AF-4654-262B7E6FC5B9}"/>
              </a:ext>
            </a:extLst>
          </p:cNvPr>
          <p:cNvSpPr txBox="1"/>
          <p:nvPr/>
        </p:nvSpPr>
        <p:spPr>
          <a:xfrm>
            <a:off x="1596981" y="5967399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A5412-5259-7766-41BB-5B4E6BD47DB6}"/>
              </a:ext>
            </a:extLst>
          </p:cNvPr>
          <p:cNvSpPr txBox="1"/>
          <p:nvPr/>
        </p:nvSpPr>
        <p:spPr>
          <a:xfrm>
            <a:off x="1583645" y="2211007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3FE3C-00AC-CE9F-4BB7-919F0A511D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4111" y="5158200"/>
            <a:ext cx="1635630" cy="1673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AE211-4ED5-DCD8-2D84-0DD717FF95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0659" y="4819700"/>
            <a:ext cx="1187476" cy="1873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4B1F92-AB7E-7DC2-D145-D99F3C3A4436}"/>
                  </a:ext>
                </a:extLst>
              </p:cNvPr>
              <p:cNvSpPr txBox="1"/>
              <p:nvPr/>
            </p:nvSpPr>
            <p:spPr>
              <a:xfrm>
                <a:off x="5231005" y="445036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4B1F92-AB7E-7DC2-D145-D99F3C3A4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005" y="4450368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5E0A73-F655-C2BC-E001-F54737B49D93}"/>
                  </a:ext>
                </a:extLst>
              </p:cNvPr>
              <p:cNvSpPr txBox="1"/>
              <p:nvPr/>
            </p:nvSpPr>
            <p:spPr>
              <a:xfrm>
                <a:off x="7201148" y="445036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5E0A73-F655-C2BC-E001-F54737B4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148" y="4450368"/>
                <a:ext cx="12371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1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CD46FE5C-5193-5339-8BEF-CD1BA0DFD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6502208" y="1337028"/>
            <a:ext cx="1150071" cy="24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10C8F-1052-89F8-8B5B-F50C97C9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78" y="1635105"/>
            <a:ext cx="1392881" cy="210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162" y="1729985"/>
            <a:ext cx="1935849" cy="198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/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978786" y="4149852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259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18</cp:revision>
  <dcterms:created xsi:type="dcterms:W3CDTF">2025-05-05T22:16:54Z</dcterms:created>
  <dcterms:modified xsi:type="dcterms:W3CDTF">2025-06-10T00:56:30Z</dcterms:modified>
</cp:coreProperties>
</file>