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64" r:id="rId4"/>
    <p:sldId id="374" r:id="rId5"/>
    <p:sldId id="372" r:id="rId6"/>
    <p:sldId id="373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5.png"/><Relationship Id="rId3" Type="http://schemas.openxmlformats.org/officeDocument/2006/relationships/image" Target="../media/image6.png"/><Relationship Id="rId21" Type="http://schemas.openxmlformats.org/officeDocument/2006/relationships/image" Target="../media/image28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0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233C-0732-B295-334A-33B911AC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4" y="1930162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3C104-EE4E-A97C-0B6C-3CAD1514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86" y="1638538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(0.20, 0.005)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EB32-3A2C-496B-6E71-F85CD0233B02}"/>
              </a:ext>
            </a:extLst>
          </p:cNvPr>
          <p:cNvSpPr txBox="1"/>
          <p:nvPr/>
        </p:nvSpPr>
        <p:spPr>
          <a:xfrm>
            <a:off x="9190597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0.005)?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(0.225, 0.005)?</a:t>
            </a:r>
          </a:p>
        </p:txBody>
      </p:sp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8D332-9447-B68E-8BCA-2DEB88A8A955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8D332-9447-B68E-8BCA-2DEB88A8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CBCB119-DA00-0004-1E90-1B18751DDA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0323C-CB9B-EC90-6057-7099214F55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1535F-74A0-48B2-75AA-E8D6327EB23C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1535F-74A0-48B2-75AA-E8D6327E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8BC33F-97A7-8471-28E1-1E9D05C8C55F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8BC33F-97A7-8471-28E1-1E9D05C8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6850F643-A1B2-613F-293B-317188DA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AB309-1955-2AD4-A24F-8C624DFE26AC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AB309-1955-2AD4-A24F-8C624DFE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18AD73A-29D8-9658-CF28-60A4E5F0FF95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571A9F-472D-6AD1-E0E3-F404C99DEE6C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05824-3CFA-F24E-5403-43CF55B3CE0F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319" y="5256438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2568" y="5272001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886493" y="486070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93" y="4860706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5186807" y="490266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07" y="4902669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84" y="5380024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91083-07CD-3435-7F58-A6D07A6F46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94483" y="3457951"/>
            <a:ext cx="1552182" cy="14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6BB-6CF1-E4C3-7D8A-8302FDCC6A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2597" y="3530433"/>
            <a:ext cx="1440544" cy="1440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/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/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666AB5-207B-F157-0469-921901F155CB}"/>
              </a:ext>
            </a:extLst>
          </p:cNvPr>
          <p:cNvSpPr txBox="1"/>
          <p:nvPr/>
        </p:nvSpPr>
        <p:spPr>
          <a:xfrm>
            <a:off x="4167891" y="444086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2910" y="30192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3857</TotalTime>
  <Words>253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20</cp:revision>
  <dcterms:created xsi:type="dcterms:W3CDTF">2025-05-05T22:16:54Z</dcterms:created>
  <dcterms:modified xsi:type="dcterms:W3CDTF">2025-06-10T20:13:50Z</dcterms:modified>
</cp:coreProperties>
</file>