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>
        <p:scale>
          <a:sx n="100" d="100"/>
          <a:sy n="100" d="100"/>
        </p:scale>
        <p:origin x="86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7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4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3.png"/><Relationship Id="rId21" Type="http://schemas.openxmlformats.org/officeDocument/2006/relationships/image" Target="../media/image40.png"/><Relationship Id="rId7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6.png"/><Relationship Id="rId16" Type="http://schemas.openxmlformats.org/officeDocument/2006/relationships/image" Target="../media/image34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28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B2B955-C323-727E-E35B-E85BB55C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47" y="875431"/>
            <a:ext cx="6579121" cy="38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3C015-79FE-3DB5-4AA2-878C487159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46937" y="1852694"/>
            <a:ext cx="2185717" cy="189473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03E9CF5B-6FE9-6E00-80A5-125BC59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1" y="1806079"/>
            <a:ext cx="2815660" cy="17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5FEB8-7F93-2904-5533-0E637B25E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56" y="1645442"/>
            <a:ext cx="1774486" cy="15382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3A4A04D-752F-0DC7-5FBC-2105422C4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87" y="3079570"/>
            <a:ext cx="2337472" cy="87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3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2761220" y="998063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8C32B2F-2077-04C4-BC4E-C86EBB68A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1686"/>
            <a:ext cx="3550711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B6159FA-A8D6-A8C7-A443-3B7949FCF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0" y="1512495"/>
            <a:ext cx="3224209" cy="264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1D09C5E-6580-437B-242A-4E2881BB2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114" y="1855872"/>
            <a:ext cx="3334946" cy="251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17177</TotalTime>
  <Words>717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96</cp:revision>
  <dcterms:created xsi:type="dcterms:W3CDTF">2025-05-05T22:16:54Z</dcterms:created>
  <dcterms:modified xsi:type="dcterms:W3CDTF">2025-07-09T19:13:36Z</dcterms:modified>
</cp:coreProperties>
</file>