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3" r:id="rId2"/>
    <p:sldId id="377" r:id="rId3"/>
    <p:sldId id="376" r:id="rId4"/>
    <p:sldId id="371" r:id="rId5"/>
    <p:sldId id="372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CBB2CFB-526B-4D5C-AD1B-99961FC9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941294"/>
            <a:ext cx="372405" cy="275216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3783106" y="1697481"/>
            <a:ext cx="80293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86FE6-7420-7111-57B7-3B94AAFE890D}"/>
              </a:ext>
            </a:extLst>
          </p:cNvPr>
          <p:cNvSpPr/>
          <p:nvPr/>
        </p:nvSpPr>
        <p:spPr>
          <a:xfrm>
            <a:off x="4140917" y="2809105"/>
            <a:ext cx="48020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06/23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0595F57-3D39-5972-20E9-A2C8728F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252" y="915801"/>
            <a:ext cx="5941284" cy="34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222252" y="4607989"/>
                <a:ext cx="61223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52" y="4607989"/>
                <a:ext cx="6122321" cy="1200329"/>
              </a:xfrm>
              <a:prstGeom prst="rect">
                <a:avLst/>
              </a:prstGeom>
              <a:blipFill>
                <a:blip r:embed="rId3"/>
                <a:stretch>
                  <a:fillRect l="-89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-387885" y="354988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88" y="2332228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5076256" y="2274991"/>
            <a:ext cx="1615815" cy="1076466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75" y="3244099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72" y="2224673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851" y="228039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11" y="2345244"/>
            <a:ext cx="1795006" cy="123317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25" y="1919907"/>
            <a:ext cx="3611575" cy="22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66011" y="18884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" y="188849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1852191" y="189431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91" y="189431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3533624" y="18884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24" y="1888497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5191670" y="188362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70" y="1883625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6789045" y="187875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45" y="1878753"/>
                <a:ext cx="168143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-69735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1641060" y="137359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3430928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5137162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6620043" y="13710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698D8A-8C6C-7103-874F-C3E225A118E7}"/>
              </a:ext>
            </a:extLst>
          </p:cNvPr>
          <p:cNvSpPr txBox="1"/>
          <p:nvPr/>
        </p:nvSpPr>
        <p:spPr>
          <a:xfrm>
            <a:off x="8326277" y="13710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906727" y="4249168"/>
                <a:ext cx="10137791" cy="205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are shown for fused-stripe and homogeneous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to contrast their polymer-solvent interfaces. (f)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27" y="4249168"/>
                <a:ext cx="10137791" cy="2052741"/>
              </a:xfrm>
              <a:prstGeom prst="rect">
                <a:avLst/>
              </a:prstGeom>
              <a:blipFill>
                <a:blip r:embed="rId14"/>
                <a:stretch>
                  <a:fillRect l="-541" t="-1187" r="-661" b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8C445B5-C028-3521-E65C-4FEE248B1C59}"/>
              </a:ext>
            </a:extLst>
          </p:cNvPr>
          <p:cNvSpPr txBox="1"/>
          <p:nvPr/>
        </p:nvSpPr>
        <p:spPr>
          <a:xfrm>
            <a:off x="7330727" y="3409381"/>
            <a:ext cx="9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</a:t>
            </a:r>
            <a:r>
              <a:rPr lang="en-US" dirty="0" err="1"/>
              <a:t>xz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03" y="1770447"/>
            <a:ext cx="1466490" cy="15785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962C5-79E7-52D7-6153-0188BFE4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94" y="1771085"/>
            <a:ext cx="1574092" cy="156125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33A2BA-BE95-258C-4742-3BBD229A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29" y="1479176"/>
            <a:ext cx="3797971" cy="23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3EB434-2A5E-E330-A8D6-D360542EC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149" y="1624584"/>
            <a:ext cx="913665" cy="1961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852" y="1678034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53164" y="4160862"/>
                <a:ext cx="96262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4: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(f)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4" y="4160862"/>
                <a:ext cx="9626249" cy="1754326"/>
              </a:xfrm>
              <a:prstGeom prst="rect">
                <a:avLst/>
              </a:prstGeom>
              <a:blipFill>
                <a:blip r:embed="rId7"/>
                <a:stretch>
                  <a:fillRect l="-570" t="-1742" b="-5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416338" y="138052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8" y="138052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059437" y="138634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37" y="138634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3740870" y="138052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70" y="1380527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5398916" y="13756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16" y="1375655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6996291" y="137078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91" y="1370783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132311" y="10143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1846531" y="96598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3668294" y="95941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5343769" y="95941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6812550" y="96598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88B10-3075-FBD5-831D-D7B94F8B212B}"/>
              </a:ext>
            </a:extLst>
          </p:cNvPr>
          <p:cNvSpPr txBox="1"/>
          <p:nvPr/>
        </p:nvSpPr>
        <p:spPr>
          <a:xfrm>
            <a:off x="8538951" y="95941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6632483" y="327276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942" y="1824079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132311" y="3216587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1867833" y="321957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2" y="1774535"/>
            <a:ext cx="1525564" cy="262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604923"/>
            <a:ext cx="1927334" cy="2527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577436"/>
            <a:ext cx="1342063" cy="2737504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12210</TotalTime>
  <Words>615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42</cp:revision>
  <dcterms:created xsi:type="dcterms:W3CDTF">2025-05-05T22:16:54Z</dcterms:created>
  <dcterms:modified xsi:type="dcterms:W3CDTF">2025-06-25T00:42:34Z</dcterms:modified>
</cp:coreProperties>
</file>