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397528C-B1F2-F73C-A1E9-B6E692B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9" y="959224"/>
            <a:ext cx="5894968" cy="34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15852</TotalTime>
  <Words>695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82</cp:revision>
  <dcterms:created xsi:type="dcterms:W3CDTF">2025-05-05T22:16:54Z</dcterms:created>
  <dcterms:modified xsi:type="dcterms:W3CDTF">2025-07-02T19:27:50Z</dcterms:modified>
</cp:coreProperties>
</file>