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3BD81B-EF32-D53B-7701-A62FD00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1205441"/>
            <a:ext cx="6188075" cy="35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43BCF-448A-7009-823D-EDB5B654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11" y="1652683"/>
            <a:ext cx="3175064" cy="19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0" y="1541686"/>
            <a:ext cx="3224209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32B2F-2077-04C4-BC4E-C86EBB6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1686"/>
            <a:ext cx="3550711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E81BEB-25DE-E793-1BB6-7D0675A2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39" y="1884410"/>
            <a:ext cx="3271839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17072</TotalTime>
  <Words>717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93</cp:revision>
  <dcterms:created xsi:type="dcterms:W3CDTF">2025-05-05T22:16:54Z</dcterms:created>
  <dcterms:modified xsi:type="dcterms:W3CDTF">2025-07-08T21:47:13Z</dcterms:modified>
</cp:coreProperties>
</file>