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90.png"/><Relationship Id="rId4" Type="http://schemas.openxmlformats.org/officeDocument/2006/relationships/image" Target="../media/image44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blipFill>
                <a:blip r:embed="rId3"/>
                <a:stretch>
                  <a:fillRect l="-763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12565</TotalTime>
  <Words>655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59</cp:revision>
  <dcterms:created xsi:type="dcterms:W3CDTF">2025-05-05T22:16:54Z</dcterms:created>
  <dcterms:modified xsi:type="dcterms:W3CDTF">2025-06-25T22:21:37Z</dcterms:modified>
</cp:coreProperties>
</file>