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AAE929-C4CF-8D2C-8FC6-DFAD5CE1D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42" y="703981"/>
            <a:ext cx="6918308" cy="40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F8F56C88-28F9-D67C-6F19-DA30EA17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53" y="1518609"/>
            <a:ext cx="2581206" cy="21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3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5DAFE-D587-0E60-7D67-591A3FEAE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3265" y="2041475"/>
            <a:ext cx="2268490" cy="16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03EE4-2F14-D3DC-E8A8-4AEF139D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3" y="3085944"/>
            <a:ext cx="2303469" cy="8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333E4-5E3F-9258-F139-DD62750CF3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0235" y="1746386"/>
            <a:ext cx="1890849" cy="13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3200491" y="4691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44D6D5E-86DD-B79B-4272-5A36D3F0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34" y="1562996"/>
            <a:ext cx="3255448" cy="26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625E2E3-DB43-D306-F5AD-5F62AF1A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12" y="1562996"/>
            <a:ext cx="3585113" cy="26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4C2616-A462-3B0B-5A6C-AFC423E2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98" y="1836536"/>
            <a:ext cx="3308667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56AF4-83ED-E69E-AD91-40586803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9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3028388" y="67794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Could go further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55370-E60E-FD79-05D0-473FE7EB9B85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54" y="1528421"/>
            <a:ext cx="1781859" cy="233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72" y="1557702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36" y="1671639"/>
            <a:ext cx="1659417" cy="2234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/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/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C59AF4-7B2B-02A9-14B7-D71463B7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79" y="1416492"/>
            <a:ext cx="4492999" cy="25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17691</TotalTime>
  <Words>705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100</cp:revision>
  <dcterms:created xsi:type="dcterms:W3CDTF">2025-05-05T22:16:54Z</dcterms:created>
  <dcterms:modified xsi:type="dcterms:W3CDTF">2025-07-15T00:26:22Z</dcterms:modified>
</cp:coreProperties>
</file>