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49.png"/><Relationship Id="rId3" Type="http://schemas.openxmlformats.org/officeDocument/2006/relationships/image" Target="../media/image440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.png"/><Relationship Id="rId10" Type="http://schemas.openxmlformats.org/officeDocument/2006/relationships/image" Target="../media/image510.png"/><Relationship Id="rId4" Type="http://schemas.openxmlformats.org/officeDocument/2006/relationships/image" Target="../media/image46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12DF7D5-9E6B-370D-DA2E-69675AE3A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88" y="739840"/>
            <a:ext cx="6059047" cy="35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131526" y="102737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231285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D25F9AE-E66B-DFAB-C596-69E1F35A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95" y="1685381"/>
            <a:ext cx="3991960" cy="24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451E2-11B0-F959-6AE1-51A491BA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5" y="1685381"/>
            <a:ext cx="3888124" cy="2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728B922-B5A3-A0DA-2852-055829B4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00115" y="3325857"/>
            <a:ext cx="1645641" cy="13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5338C9-53AF-E5E8-C606-EFA64BE7F3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1223" y="1177832"/>
            <a:ext cx="1860034" cy="1806550"/>
          </a:xfrm>
          <a:prstGeom prst="rect">
            <a:avLst/>
          </a:prstGeom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276A7A4-9470-DBF8-3B96-8031F8E7AF13}"/>
              </a:ext>
            </a:extLst>
          </p:cNvPr>
          <p:cNvSpPr txBox="1"/>
          <p:nvPr/>
        </p:nvSpPr>
        <p:spPr>
          <a:xfrm>
            <a:off x="10040466" y="182153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Keep const. </a:t>
            </a:r>
            <a:r>
              <a:rPr lang="en-US" dirty="0" err="1">
                <a:solidFill>
                  <a:srgbClr val="FF0000"/>
                </a:solidFill>
              </a:rPr>
              <a:t>Lz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1F5C0-093D-08E8-6FA5-BCB26F23B610}"/>
              </a:ext>
            </a:extLst>
          </p:cNvPr>
          <p:cNvSpPr txBox="1"/>
          <p:nvPr/>
        </p:nvSpPr>
        <p:spPr>
          <a:xfrm>
            <a:off x="2690686" y="280595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0A3B4FB-EF88-CBAA-FA4C-9B02B462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34" y="1824361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F43D0FE-6BFB-8D2F-3D36-C9BA9C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48" y="1838088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9959643" y="393745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10047921" y="0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03A65BB-6320-8462-59C8-D18957B8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254" y="1238427"/>
            <a:ext cx="4203940" cy="25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3E5886-F908-ADE1-83DC-9AB2EB1C41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35132" y="1550297"/>
            <a:ext cx="1656725" cy="2390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CB920-D089-0CFE-6220-7B1D22F2E1A1}"/>
              </a:ext>
            </a:extLst>
          </p:cNvPr>
          <p:cNvSpPr txBox="1"/>
          <p:nvPr/>
        </p:nvSpPr>
        <p:spPr>
          <a:xfrm>
            <a:off x="1116895" y="3859117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15754</TotalTime>
  <Words>702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78</cp:revision>
  <dcterms:created xsi:type="dcterms:W3CDTF">2025-05-05T22:16:54Z</dcterms:created>
  <dcterms:modified xsi:type="dcterms:W3CDTF">2025-07-01T23:22:24Z</dcterms:modified>
</cp:coreProperties>
</file>