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390.png"/><Relationship Id="rId4" Type="http://schemas.openxmlformats.org/officeDocument/2006/relationships/image" Target="../media/image44.jpeg"/><Relationship Id="rId9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213287" y="4984506"/>
                <a:ext cx="61223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287" y="4984506"/>
                <a:ext cx="6122321" cy="1200329"/>
              </a:xfrm>
              <a:prstGeom prst="rect">
                <a:avLst/>
              </a:prstGeom>
              <a:blipFill>
                <a:blip r:embed="rId3"/>
                <a:stretch>
                  <a:fillRect l="-797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DCEEC-4151-B315-AA0C-ACAB0B0DA8D8}"/>
              </a:ext>
            </a:extLst>
          </p:cNvPr>
          <p:cNvSpPr txBox="1"/>
          <p:nvPr/>
        </p:nvSpPr>
        <p:spPr>
          <a:xfrm>
            <a:off x="2779059" y="148382"/>
            <a:ext cx="663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unfinished, symbols not filled in are still being relaxed, some blank regions still need to be completed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81142-B0E9-D5F0-9ACA-80AB54E36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9" y="963513"/>
            <a:ext cx="6633882" cy="38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F016D-7B79-211C-9B03-1CFE643B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78" y="1762550"/>
            <a:ext cx="2000159" cy="1730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and varying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F6A08-A4CC-24FC-4AAE-9B5D1B984473}"/>
              </a:ext>
            </a:extLst>
          </p:cNvPr>
          <p:cNvSpPr txBox="1"/>
          <p:nvPr/>
        </p:nvSpPr>
        <p:spPr>
          <a:xfrm>
            <a:off x="2345733" y="325222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4569DE9-8912-8136-67EA-16882ABD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21217"/>
            <a:ext cx="2070106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086" y="1733964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084"/>
          <a:stretch>
            <a:fillRect/>
          </a:stretch>
        </p:blipFill>
        <p:spPr>
          <a:xfrm>
            <a:off x="7072206" y="1823211"/>
            <a:ext cx="1700337" cy="113277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97" y="3130742"/>
            <a:ext cx="2065314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2153" y="166487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174" y="1755426"/>
            <a:ext cx="1795006" cy="1233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6823579" y="101698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8774269" y="102176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498744"/>
              </a:xfrm>
              <a:prstGeom prst="rect">
                <a:avLst/>
              </a:prstGeom>
              <a:blipFill>
                <a:blip r:embed="rId13"/>
                <a:stretch>
                  <a:fillRect l="-481" t="-2033" r="-722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693614" y="282804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1498E1A-7D05-2F35-A03B-A313AFD2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08" y="3264579"/>
            <a:ext cx="1948269" cy="70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A08416E-4C82-8C04-5BC2-D627ABCE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6" y="3066170"/>
            <a:ext cx="1617131" cy="8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205B6672-E94D-78FD-7F6E-D549FDA5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328" y="3130742"/>
            <a:ext cx="2024379" cy="8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00022" y="1795400"/>
            <a:ext cx="1926581" cy="1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13" y="1174377"/>
            <a:ext cx="4719742" cy="29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3227295" y="4455477"/>
                <a:ext cx="639183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raised-stripe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5" y="4455477"/>
                <a:ext cx="6391834" cy="1200329"/>
              </a:xfrm>
              <a:prstGeom prst="rect">
                <a:avLst/>
              </a:prstGeom>
              <a:blipFill>
                <a:blip r:embed="rId3"/>
                <a:stretch>
                  <a:fillRect l="-763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825319F-1893-4E67-ADFD-A6C9FB05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07" y="1260413"/>
            <a:ext cx="1476718" cy="175096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219D43E-AE08-0C56-A85E-22A6CBB5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4703" y="3398880"/>
            <a:ext cx="1724268" cy="96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84" y="1206712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 at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blipFill>
                <a:blip r:embed="rId5"/>
                <a:stretch>
                  <a:fillRect l="-547" t="-2033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52557" y="66689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09652" y="63754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61813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574801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24262" y="6077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8255040" y="278354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88" y="1352757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4526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6FA40-1A28-5B6D-EF03-9A7843AF35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4967" y="1338088"/>
            <a:ext cx="1585749" cy="16195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2669054" y="2748248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2462D51-80FF-2C81-6821-A7FBEFF4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35" y="3200760"/>
            <a:ext cx="1871540" cy="143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386A7E0-D37D-222C-0E71-8EBC70F77C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3287" y="1284387"/>
            <a:ext cx="1610635" cy="17269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2A219CE-3548-D2B7-FB36-19B658C0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61" y="2992833"/>
            <a:ext cx="1642642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05DA37-5CBE-E79E-40CD-D98D732A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58" y="3124579"/>
            <a:ext cx="1638877" cy="166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45DF33-87AB-E41E-9B09-F9BA1544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90" y="3152764"/>
            <a:ext cx="1828341" cy="15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densities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with respect to the raised-stripe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Dotted lines indicate metastable regimes.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blipFill>
                <a:blip r:embed="rId2"/>
                <a:stretch>
                  <a:fillRect l="-800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3BBA5063-526C-059A-A13E-D5D7B93E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153920"/>
            <a:ext cx="4708189" cy="288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vertically segregated PE brush morphologies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(a) Two-layered brush with laterally arranged holes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two-layered brush with laterally arranged stripes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two-layered homogeneous brush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excess free energy with respect to the raised-stripe morphology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blipFill>
                <a:blip r:embed="rId3"/>
                <a:stretch>
                  <a:fillRect l="-570" t="-1653" r="-25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328633" y="2142433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386" y="1959805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349" y="1961798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55" y="1774535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867326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11028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95313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006348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12560</TotalTime>
  <Words>659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56</cp:revision>
  <dcterms:created xsi:type="dcterms:W3CDTF">2025-05-05T22:16:54Z</dcterms:created>
  <dcterms:modified xsi:type="dcterms:W3CDTF">2025-06-25T22:16:37Z</dcterms:modified>
</cp:coreProperties>
</file>