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10" Type="http://schemas.openxmlformats.org/officeDocument/2006/relationships/image" Target="../media/image53.png"/><Relationship Id="rId4" Type="http://schemas.openxmlformats.org/officeDocument/2006/relationships/image" Target="../media/image49.png"/><Relationship Id="rId9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24" y="4953690"/>
                <a:ext cx="6043544" cy="1200329"/>
              </a:xfrm>
              <a:prstGeom prst="rect">
                <a:avLst/>
              </a:prstGeom>
              <a:blipFill>
                <a:blip r:embed="rId2"/>
                <a:stretch>
                  <a:fillRect l="-806" t="-2538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1381DB-52F1-07E8-7C18-FF5724D9D7B1}"/>
              </a:ext>
            </a:extLst>
          </p:cNvPr>
          <p:cNvSpPr txBox="1"/>
          <p:nvPr/>
        </p:nvSpPr>
        <p:spPr>
          <a:xfrm>
            <a:off x="9923510" y="20440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DB2B955-C323-727E-E35B-E85BB55C0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247" y="875431"/>
            <a:ext cx="6579121" cy="3820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2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584110" y="135537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808686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6874511" y="135469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19C2CF-C19E-77C1-3319-8D6FDE5F94F6}"/>
              </a:ext>
            </a:extLst>
          </p:cNvPr>
          <p:cNvSpPr txBox="1"/>
          <p:nvPr/>
        </p:nvSpPr>
        <p:spPr>
          <a:xfrm>
            <a:off x="4961755" y="50726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7E194-AFB7-5ABD-EDC2-AACBABC4B947}"/>
              </a:ext>
            </a:extLst>
          </p:cNvPr>
          <p:cNvSpPr txBox="1"/>
          <p:nvPr/>
        </p:nvSpPr>
        <p:spPr>
          <a:xfrm>
            <a:off x="7451815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E98A8-CFB6-5AFD-1194-B26EB7E18F4A}"/>
              </a:ext>
            </a:extLst>
          </p:cNvPr>
          <p:cNvSpPr txBox="1"/>
          <p:nvPr/>
        </p:nvSpPr>
        <p:spPr>
          <a:xfrm>
            <a:off x="2584110" y="487381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3E9CF5B-6FE9-6E00-80A5-125BC593B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741" y="1806079"/>
            <a:ext cx="2815660" cy="1775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85DAFE-D587-0E60-7D67-591A3FEAE7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93265" y="2041475"/>
            <a:ext cx="2268490" cy="16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4945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33303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236509" y="10355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428507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10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723" y="3098757"/>
            <a:ext cx="1137139" cy="81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020" y="3105004"/>
            <a:ext cx="1969851" cy="85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2156" y="3100011"/>
            <a:ext cx="1569207" cy="8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830" y="3101173"/>
            <a:ext cx="1548433" cy="83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ABD8BA-11C7-8DB5-BB66-8B8059084DAD}"/>
              </a:ext>
            </a:extLst>
          </p:cNvPr>
          <p:cNvSpPr txBox="1"/>
          <p:nvPr/>
        </p:nvSpPr>
        <p:spPr>
          <a:xfrm>
            <a:off x="884814" y="5239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03EE4-2F14-D3DC-E8A8-4AEF139D3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983" y="3085944"/>
            <a:ext cx="2303469" cy="863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8333E4-5E3F-9258-F139-DD62750CF3A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40235" y="1746386"/>
            <a:ext cx="1890849" cy="133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695" y="4505356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763" t="-2632" r="-1430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726A198A-AFC0-BE53-BB19-D2DE55BD08D0}"/>
              </a:ext>
            </a:extLst>
          </p:cNvPr>
          <p:cNvSpPr txBox="1"/>
          <p:nvPr/>
        </p:nvSpPr>
        <p:spPr>
          <a:xfrm>
            <a:off x="3200491" y="469145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DF51B-F6F1-9B89-BB7E-2F31534C25D1}"/>
              </a:ext>
            </a:extLst>
          </p:cNvPr>
          <p:cNvSpPr txBox="1"/>
          <p:nvPr/>
        </p:nvSpPr>
        <p:spPr>
          <a:xfrm>
            <a:off x="5706533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176F6E-2099-E015-AC6F-6FBB2BDDBCA3}"/>
              </a:ext>
            </a:extLst>
          </p:cNvPr>
          <p:cNvSpPr txBox="1"/>
          <p:nvPr/>
        </p:nvSpPr>
        <p:spPr>
          <a:xfrm>
            <a:off x="2234274" y="12449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D189F9E-A40A-6F0F-204F-3033E434E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533" y="1544021"/>
            <a:ext cx="3636106" cy="2706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AB083A7B-1FB2-FEC9-F3B9-97E2DCF63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274" y="1544021"/>
            <a:ext cx="3376308" cy="2767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842772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717B5792-05AF-DD02-481C-9B2419C09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120" y="1884410"/>
            <a:ext cx="3333180" cy="2513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CDEBBEF-DE49-9A73-E44D-3685D147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060" y="1884410"/>
            <a:ext cx="3271838" cy="2514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390" y="4427506"/>
                <a:ext cx="7644093" cy="1200329"/>
              </a:xfrm>
              <a:prstGeom prst="rect">
                <a:avLst/>
              </a:prstGeom>
              <a:blipFill>
                <a:blip r:embed="rId4"/>
                <a:stretch>
                  <a:fillRect l="-71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656539" y="162200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86BF4C-4029-0543-8C41-8AF6925AD4D0}"/>
              </a:ext>
            </a:extLst>
          </p:cNvPr>
          <p:cNvSpPr txBox="1"/>
          <p:nvPr/>
        </p:nvSpPr>
        <p:spPr>
          <a:xfrm>
            <a:off x="2911846" y="1045499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2275180" y="165187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188" y="1586985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774685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2662054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4589570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6642779" y="73451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36" y="1121832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629" y="1079779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442" y="1087433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35363" y="1586985"/>
            <a:ext cx="1997435" cy="2278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0436" y="1597859"/>
            <a:ext cx="1659417" cy="223439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85F868D-5544-FF10-5D9D-15597FF93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7121" y="1369265"/>
            <a:ext cx="4710442" cy="2626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67BAA1-1C36-2E32-0606-3886991B1892}"/>
              </a:ext>
            </a:extLst>
          </p:cNvPr>
          <p:cNvSpPr/>
          <p:nvPr/>
        </p:nvSpPr>
        <p:spPr>
          <a:xfrm>
            <a:off x="4443913" y="4661648"/>
            <a:ext cx="2008094" cy="484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DONE</a:t>
            </a:r>
          </a:p>
        </p:txBody>
      </p:sp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17299</TotalTime>
  <Words>707</Words>
  <Application>Microsoft Office PowerPoint</Application>
  <PresentationFormat>Widescreen</PresentationFormat>
  <Paragraphs>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98</cp:revision>
  <dcterms:created xsi:type="dcterms:W3CDTF">2025-05-05T22:16:54Z</dcterms:created>
  <dcterms:modified xsi:type="dcterms:W3CDTF">2025-07-10T18:01:36Z</dcterms:modified>
</cp:coreProperties>
</file>