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8" r:id="rId2"/>
    <p:sldId id="371" r:id="rId3"/>
    <p:sldId id="374" r:id="rId4"/>
    <p:sldId id="372" r:id="rId5"/>
    <p:sldId id="373" r:id="rId6"/>
    <p:sldId id="37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60" autoAdjust="0"/>
  </p:normalViewPr>
  <p:slideViewPr>
    <p:cSldViewPr snapToGrid="0">
      <p:cViewPr>
        <p:scale>
          <a:sx n="100" d="100"/>
          <a:sy n="100" d="100"/>
        </p:scale>
        <p:origin x="87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F1E4E-C747-484C-1CF1-B61464277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95580-871B-4F5C-457C-90204493D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B6ED4-EC10-19B8-28BA-E7C3CDB5D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2D5A6-02DD-DB07-AFF2-CB9544DB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742E3-70B2-C305-2A4E-41AF72A8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7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5939D-6FE9-99E5-DE92-14157A2C6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2D3B3-BDEE-9140-2AED-129AB5556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22C38-F7DD-F2AF-35BA-9661C8AAD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8F1FA-EFD6-BBF8-98B0-82995272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D686C-657C-DA78-F6D0-DB2A23567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27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78C84-DB36-8459-32F4-F1BBC9D50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A1AF7-F66A-2CF1-883A-4C43300E9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70769-D99A-7918-CC54-DD320589C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19760-7E9F-EA23-D939-07E8A8DD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20649-AC24-B882-44D5-741CD378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0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F2CD-86B7-12B7-6E36-A90C23D8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AE597-C7CE-2F5E-DC9A-0BD11ACD6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AA85B-E4D1-5CCE-06E0-B2B93EF34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C171D-BFDE-1B90-5549-21E60D8D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9CADC-5F8B-38FA-BEF9-2E1F1249B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1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2FA3-A39C-8652-DCFC-2068D7901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934F5-B67D-0848-9131-E75CB6BE2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BC35B-9BA3-A66C-93D8-15C0CD31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621EE-8B0F-1B35-817A-599EC341F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8A451-5A2E-A59B-58AB-EC36F643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DCCF-D165-C8C4-B015-5BC47255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FAE6F-6128-D9E6-6C34-50F6A67D0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04F67-9751-7929-1C13-C31CEF773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76D9F-7000-86D1-5132-A833E6DC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ADFF4-362D-0B03-2DCC-E61571376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F4011-45CD-90AB-3389-7A174EC1F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2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6597B-1C76-B0A4-FA21-76E57F325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75994-BC93-F683-95C5-B1F1CA0C6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48C2C-0338-ABF8-216F-D2EA693F0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18EFD-BCDD-C90B-B608-6502F1C6E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D7998C-6BAB-EB58-D0F4-852535525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EB06FD-F69B-DACB-096C-9A6191A9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07930C-E360-E000-7F0B-78FC9956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6DFD5-4246-43F3-EDEB-FDC0C145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2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B00B9-660E-3FDA-FC3E-5FB7D156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00B7B5-EE41-8A3B-BA64-7FA1FE330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36977-A640-6A96-3CAF-D5A3949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F62D5-A1C9-D669-0C9B-C9B62E713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5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F6926-0FFD-7291-0C03-7FFC2549E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DBE6D2-D491-8D68-5583-12C82E45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F04E3-4513-9FE8-98F7-C7178EFE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9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ECA81-2A5A-F580-C68C-2EB7CAB63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36ADB-21FD-8DA4-315B-0A5B478D7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BCEA4-C5DC-FBE8-1AB2-0F8DE7F8D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CD433-1460-E521-1732-95FBD3D93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44FE9-C9C9-BD95-CEA4-317B5FF3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DCCB6-10C9-910B-87D4-9E3607DA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8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F15E-8F32-DB6E-F95C-975BC71F2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74D5A1-4BDB-AE3C-B366-832F2C0FE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5B362-A3D3-FF4B-4457-C179CB54C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3703E-B942-154F-01A6-4DD2F5D3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A3575-76B9-8418-8002-0F42A06D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69A0D-DEA5-BB0C-DF47-860A902B1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5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813C91-DE02-72E0-3F2E-60CC0B18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4B264-E7BD-0740-5E31-D0489232B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7A00F-8B3C-E23D-4971-B140AA926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B1C2F4-07A0-459D-95BE-47AEA2376715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B03BE-2017-63DB-A330-D1BBD01E1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EFB92-7676-6689-7CF2-858F7386F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1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60.png"/><Relationship Id="rId21" Type="http://schemas.openxmlformats.org/officeDocument/2006/relationships/image" Target="../media/image23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7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70.png"/><Relationship Id="rId9" Type="http://schemas.openxmlformats.org/officeDocument/2006/relationships/image" Target="../media/image2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4.png"/><Relationship Id="rId18" Type="http://schemas.openxmlformats.org/officeDocument/2006/relationships/image" Target="../media/image190.png"/><Relationship Id="rId3" Type="http://schemas.openxmlformats.org/officeDocument/2006/relationships/image" Target="../media/image200.png"/><Relationship Id="rId7" Type="http://schemas.openxmlformats.org/officeDocument/2006/relationships/image" Target="../media/image9.png"/><Relationship Id="rId12" Type="http://schemas.openxmlformats.org/officeDocument/2006/relationships/image" Target="../media/image130.png"/><Relationship Id="rId17" Type="http://schemas.openxmlformats.org/officeDocument/2006/relationships/image" Target="../media/image18.png"/><Relationship Id="rId2" Type="http://schemas.openxmlformats.org/officeDocument/2006/relationships/image" Target="../media/image7.png"/><Relationship Id="rId16" Type="http://schemas.openxmlformats.org/officeDocument/2006/relationships/image" Target="../media/image1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11" Type="http://schemas.openxmlformats.org/officeDocument/2006/relationships/image" Target="../media/image12.png"/><Relationship Id="rId5" Type="http://schemas.openxmlformats.org/officeDocument/2006/relationships/image" Target="../media/image70.png"/><Relationship Id="rId15" Type="http://schemas.openxmlformats.org/officeDocument/2006/relationships/image" Target="../media/image160.png"/><Relationship Id="rId10" Type="http://schemas.openxmlformats.org/officeDocument/2006/relationships/image" Target="../media/image2.png"/><Relationship Id="rId4" Type="http://schemas.openxmlformats.org/officeDocument/2006/relationships/image" Target="../media/image60.png"/><Relationship Id="rId9" Type="http://schemas.openxmlformats.org/officeDocument/2006/relationships/image" Target="../media/image11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2F12E8-E4D9-F79D-E33B-625278036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466165-900D-1FF4-FC8E-CEA6BBFAC552}"/>
              </a:ext>
            </a:extLst>
          </p:cNvPr>
          <p:cNvSpPr txBox="1"/>
          <p:nvPr/>
        </p:nvSpPr>
        <p:spPr>
          <a:xfrm>
            <a:off x="604439" y="583854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1: Mic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Cyl</a:t>
            </a:r>
            <a:r>
              <a:rPr lang="en-US" dirty="0">
                <a:sym typeface="Wingdings" panose="05000000000000000000" pitchFamily="2" charset="2"/>
              </a:rPr>
              <a:t> in s</a:t>
            </a:r>
            <a:r>
              <a:rPr lang="en-US" dirty="0"/>
              <a:t>parse PE by increasing alpha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5F712A-878D-6B0F-C81D-3349B96FB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704" y="1867056"/>
            <a:ext cx="2028914" cy="22318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0E715B4-8B8D-95B7-B8CC-38D5C144C6C5}"/>
              </a:ext>
            </a:extLst>
          </p:cNvPr>
          <p:cNvSpPr txBox="1"/>
          <p:nvPr/>
        </p:nvSpPr>
        <p:spPr>
          <a:xfrm>
            <a:off x="665250" y="4670072"/>
            <a:ext cx="2443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Example iso mic </a:t>
            </a:r>
            <a:br>
              <a:rPr lang="en-US" dirty="0"/>
            </a:br>
            <a:r>
              <a:rPr lang="en-US" dirty="0"/>
              <a:t>@ (0.10, 0.0025)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3945E5-2D11-6386-1BD5-28854C0FE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1740" y="1757508"/>
            <a:ext cx="2196986" cy="22223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B547515-6A60-21B7-CBF5-A616FE546DB0}"/>
              </a:ext>
            </a:extLst>
          </p:cNvPr>
          <p:cNvSpPr txBox="1"/>
          <p:nvPr/>
        </p:nvSpPr>
        <p:spPr>
          <a:xfrm>
            <a:off x="9693558" y="4670075"/>
            <a:ext cx="1759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Example iso </a:t>
            </a:r>
            <a:r>
              <a:rPr lang="en-US" dirty="0" err="1"/>
              <a:t>cyl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@  (0.3, 0.005)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EA515F-CF83-0861-22A8-5DDF4AEBC3B9}"/>
              </a:ext>
            </a:extLst>
          </p:cNvPr>
          <p:cNvSpPr txBox="1"/>
          <p:nvPr/>
        </p:nvSpPr>
        <p:spPr>
          <a:xfrm>
            <a:off x="6462502" y="4670074"/>
            <a:ext cx="2196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Example fused </a:t>
            </a:r>
            <a:r>
              <a:rPr lang="en-US" dirty="0" err="1"/>
              <a:t>cyl</a:t>
            </a:r>
            <a:r>
              <a:rPr lang="en-US" dirty="0"/>
              <a:t>  @  (0.25, 0.015)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63B5D6-4614-19B5-C232-CC384A44D161}"/>
              </a:ext>
            </a:extLst>
          </p:cNvPr>
          <p:cNvSpPr txBox="1"/>
          <p:nvPr/>
        </p:nvSpPr>
        <p:spPr>
          <a:xfrm>
            <a:off x="3701792" y="4669409"/>
            <a:ext cx="2167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Example fused mic </a:t>
            </a:r>
            <a:br>
              <a:rPr lang="en-US" dirty="0"/>
            </a:br>
            <a:r>
              <a:rPr lang="en-US" dirty="0"/>
              <a:t>@ (0.20, 0.0175)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D74C4B-5E8C-219D-5741-CC4CFCCC1F5C}"/>
              </a:ext>
            </a:extLst>
          </p:cNvPr>
          <p:cNvSpPr txBox="1"/>
          <p:nvPr/>
        </p:nvSpPr>
        <p:spPr>
          <a:xfrm>
            <a:off x="6291686" y="5581479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Actual @ (0.25, 0.0025)?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82C8AB-D226-38E0-BD61-8465A2F595E8}"/>
              </a:ext>
            </a:extLst>
          </p:cNvPr>
          <p:cNvSpPr txBox="1"/>
          <p:nvPr/>
        </p:nvSpPr>
        <p:spPr>
          <a:xfrm>
            <a:off x="435106" y="5581479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3ABA80-5DBE-434A-AA4F-C855B90D0365}"/>
              </a:ext>
            </a:extLst>
          </p:cNvPr>
          <p:cNvSpPr txBox="1"/>
          <p:nvPr/>
        </p:nvSpPr>
        <p:spPr>
          <a:xfrm>
            <a:off x="3403095" y="5581479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Actual @ (0.15, 0.0025)?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AF61ABC-2A80-D266-4ABE-77C5E76BC0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250" y="2337472"/>
            <a:ext cx="2316235" cy="16424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03C4D8-2DA8-E748-7A62-1EF470DCEA3B}"/>
              </a:ext>
            </a:extLst>
          </p:cNvPr>
          <p:cNvSpPr txBox="1"/>
          <p:nvPr/>
        </p:nvSpPr>
        <p:spPr>
          <a:xfrm>
            <a:off x="9301586" y="5581479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Actual @ (0.3, 0.0025)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AC9817-20F7-1FDA-CE12-9EEAF71BE9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1295" y="1870903"/>
            <a:ext cx="2412646" cy="227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705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4268E-71CC-4849-5C77-1A6CED889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099AE2-D8A5-FF7D-1148-7559534F0DA5}"/>
              </a:ext>
            </a:extLst>
          </p:cNvPr>
          <p:cNvSpPr txBox="1"/>
          <p:nvPr/>
        </p:nvSpPr>
        <p:spPr>
          <a:xfrm>
            <a:off x="604439" y="583854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2: </a:t>
            </a:r>
            <a:r>
              <a:rPr lang="en-US" dirty="0" err="1"/>
              <a:t>freeE</a:t>
            </a:r>
            <a:r>
              <a:rPr lang="en-US" dirty="0"/>
              <a:t> for Mic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Cyl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3CB24B-F643-392C-C64E-AB5F766C0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163" y="3979893"/>
            <a:ext cx="2211007" cy="19816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BC4E50-54D8-5B29-C9E9-4CD6E24D7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964" y="3542076"/>
            <a:ext cx="2196986" cy="24603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B74522-69AB-0738-89D9-B67A004DF9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6032" y="1638538"/>
            <a:ext cx="2028914" cy="22318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99D63F-2B2B-A689-5973-2419B2010E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1740" y="1757508"/>
            <a:ext cx="2196986" cy="222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59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6B8314-4FAE-9057-7F8E-712B4D52BD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CF99D70-1CBB-1140-69DE-9B5BCC3BB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826" y="1527353"/>
            <a:ext cx="1241253" cy="16687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D24BBF-83A1-9934-9C1E-7ED7A6B76AB4}"/>
              </a:ext>
            </a:extLst>
          </p:cNvPr>
          <p:cNvSpPr txBox="1"/>
          <p:nvPr/>
        </p:nvSpPr>
        <p:spPr>
          <a:xfrm>
            <a:off x="1645962" y="247374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3: </a:t>
            </a:r>
            <a:r>
              <a:rPr lang="en-US" dirty="0" err="1"/>
              <a:t>Cyl</a:t>
            </a:r>
            <a:r>
              <a:rPr lang="en-US" dirty="0"/>
              <a:t> to </a:t>
            </a:r>
            <a:r>
              <a:rPr lang="en-US" dirty="0" err="1"/>
              <a:t>Cyl</a:t>
            </a:r>
            <a:r>
              <a:rPr lang="en-US" dirty="0"/>
              <a:t>-str to Str by increasing sigma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5848A7-A949-9388-54CB-AF457DB242C3}"/>
                  </a:ext>
                </a:extLst>
              </p:cNvPr>
              <p:cNvSpPr txBox="1"/>
              <p:nvPr/>
            </p:nvSpPr>
            <p:spPr>
              <a:xfrm>
                <a:off x="5117595" y="1031794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7C76F35-D1EE-7CEE-9F54-59AC3E50D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595" y="1031794"/>
                <a:ext cx="123713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CAE1B53-957D-7043-995E-69E30A7327F0}"/>
                  </a:ext>
                </a:extLst>
              </p:cNvPr>
              <p:cNvSpPr txBox="1"/>
              <p:nvPr/>
            </p:nvSpPr>
            <p:spPr>
              <a:xfrm>
                <a:off x="7012597" y="1031794"/>
                <a:ext cx="15254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=0.03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3D5A164-5866-DA2B-BE67-42CEB0379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2597" y="1031794"/>
                <a:ext cx="152546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DE8F965-2C37-C615-E2C0-9F2F55D63C26}"/>
                  </a:ext>
                </a:extLst>
              </p:cNvPr>
              <p:cNvSpPr txBox="1"/>
              <p:nvPr/>
            </p:nvSpPr>
            <p:spPr>
              <a:xfrm>
                <a:off x="9216733" y="988024"/>
                <a:ext cx="1318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=0.055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DE8F965-2C37-C615-E2C0-9F2F55D63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6733" y="988024"/>
                <a:ext cx="131804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C29D830-B350-8018-7F61-3E543B5043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1038" y="1501516"/>
            <a:ext cx="1344719" cy="177399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DB0355A-C91F-59B4-56AD-2325A43604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39769" y="1478764"/>
            <a:ext cx="1179540" cy="18186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B6D2C8C-DE08-D209-C9E9-4BEE271CCAD7}"/>
                  </a:ext>
                </a:extLst>
              </p:cNvPr>
              <p:cNvSpPr txBox="1"/>
              <p:nvPr/>
            </p:nvSpPr>
            <p:spPr>
              <a:xfrm>
                <a:off x="2869319" y="1046776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7163C2C-ABBF-3700-264D-E93F94C0B1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9319" y="1046776"/>
                <a:ext cx="123713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3BD0B823-23E9-070D-44B9-138C9658F82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67338" y="1520187"/>
            <a:ext cx="1738256" cy="17583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9C0B4E3-97DC-4E9A-96B2-EEDC46D2BCEE}"/>
                  </a:ext>
                </a:extLst>
              </p:cNvPr>
              <p:cNvSpPr txBox="1"/>
              <p:nvPr/>
            </p:nvSpPr>
            <p:spPr>
              <a:xfrm>
                <a:off x="408832" y="2361751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=0.30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9C2C58B-2EA2-57C1-7C14-96F4B863A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32" y="2361751"/>
                <a:ext cx="123713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D7DFD73-F802-08FE-E3D7-55E85B080779}"/>
                  </a:ext>
                </a:extLst>
              </p:cNvPr>
              <p:cNvSpPr txBox="1"/>
              <p:nvPr/>
            </p:nvSpPr>
            <p:spPr>
              <a:xfrm>
                <a:off x="472713" y="5380024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D7DFD73-F802-08FE-E3D7-55E85B0807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13" y="5380024"/>
                <a:ext cx="123713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0C8920B4-1527-EA86-7B82-C003E522E40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69319" y="5256438"/>
            <a:ext cx="1321427" cy="134519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10498D6-4E4B-1F67-8FFE-E1706ABB517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19418" y="5273923"/>
            <a:ext cx="1235307" cy="131406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3553812-D432-8EB6-0CA6-A312DA406612}"/>
                  </a:ext>
                </a:extLst>
              </p:cNvPr>
              <p:cNvSpPr txBox="1"/>
              <p:nvPr/>
            </p:nvSpPr>
            <p:spPr>
              <a:xfrm>
                <a:off x="2953616" y="4917860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3553812-D432-8EB6-0CA6-A312DA4066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3616" y="4917860"/>
                <a:ext cx="123713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ACB6EA6-6778-7495-746F-F908C01EDFFB}"/>
                  </a:ext>
                </a:extLst>
              </p:cNvPr>
              <p:cNvSpPr txBox="1"/>
              <p:nvPr/>
            </p:nvSpPr>
            <p:spPr>
              <a:xfrm>
                <a:off x="5101712" y="4912972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ACB6EA6-6778-7495-746F-F908C01ED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12" y="4912972"/>
                <a:ext cx="123713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8">
            <a:extLst>
              <a:ext uri="{FF2B5EF4-FFF2-40B4-BE49-F238E27FC236}">
                <a16:creationId xmlns:a16="http://schemas.microsoft.com/office/drawing/2014/main" id="{700139E2-FB9A-335C-1348-23EF14090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184" y="5380024"/>
            <a:ext cx="1803894" cy="109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303DBE3-7B79-4B08-F6FB-A412D74EDEB4}"/>
                  </a:ext>
                </a:extLst>
              </p:cNvPr>
              <p:cNvSpPr txBox="1"/>
              <p:nvPr/>
            </p:nvSpPr>
            <p:spPr>
              <a:xfrm>
                <a:off x="7201566" y="4917860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303DBE3-7B79-4B08-F6FB-A412D74EDE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566" y="4917860"/>
                <a:ext cx="123713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E757F561-9B8D-6CD5-5926-BF05D3171912}"/>
              </a:ext>
            </a:extLst>
          </p:cNvPr>
          <p:cNvSpPr txBox="1"/>
          <p:nvPr/>
        </p:nvSpPr>
        <p:spPr>
          <a:xfrm>
            <a:off x="2164705" y="6469215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DD91083-07CD-3435-7F58-A6D07A6F464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894483" y="3457951"/>
            <a:ext cx="1552182" cy="14413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87C36BB-6CF1-E4C3-7D8A-8302FDCC6AE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012597" y="3530433"/>
            <a:ext cx="1440544" cy="144054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5BCB1A-5E84-479C-5834-F33D2372B681}"/>
                  </a:ext>
                </a:extLst>
              </p:cNvPr>
              <p:cNvSpPr txBox="1"/>
              <p:nvPr/>
            </p:nvSpPr>
            <p:spPr>
              <a:xfrm>
                <a:off x="420229" y="3856082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5BCB1A-5E84-479C-5834-F33D2372B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29" y="3856082"/>
                <a:ext cx="1237130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9828686-D70E-3AEB-776E-41D55190CAD2}"/>
                  </a:ext>
                </a:extLst>
              </p:cNvPr>
              <p:cNvSpPr txBox="1"/>
              <p:nvPr/>
            </p:nvSpPr>
            <p:spPr>
              <a:xfrm>
                <a:off x="7020940" y="3161101"/>
                <a:ext cx="1318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9828686-D70E-3AEB-776E-41D55190C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940" y="3161101"/>
                <a:ext cx="1318040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F4666AB5-207B-F157-0469-921901F155CB}"/>
              </a:ext>
            </a:extLst>
          </p:cNvPr>
          <p:cNvSpPr txBox="1"/>
          <p:nvPr/>
        </p:nvSpPr>
        <p:spPr>
          <a:xfrm>
            <a:off x="4167891" y="4440868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25389A-961F-C953-0C3A-B2899A8D7135}"/>
              </a:ext>
            </a:extLst>
          </p:cNvPr>
          <p:cNvSpPr txBox="1"/>
          <p:nvPr/>
        </p:nvSpPr>
        <p:spPr>
          <a:xfrm>
            <a:off x="2164705" y="3095786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85E047-45BA-5726-63E0-D9D1AD9C44C6}"/>
              </a:ext>
            </a:extLst>
          </p:cNvPr>
          <p:cNvSpPr txBox="1"/>
          <p:nvPr/>
        </p:nvSpPr>
        <p:spPr>
          <a:xfrm>
            <a:off x="4242910" y="3019279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finalize/switch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75273AA-5F01-EE4A-351D-256874E42FF9}"/>
                  </a:ext>
                </a:extLst>
              </p:cNvPr>
              <p:cNvSpPr txBox="1"/>
              <p:nvPr/>
            </p:nvSpPr>
            <p:spPr>
              <a:xfrm>
                <a:off x="9060053" y="3161101"/>
                <a:ext cx="1318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=0.050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75273AA-5F01-EE4A-351D-256874E42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053" y="3161101"/>
                <a:ext cx="1318040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Picture 31">
            <a:extLst>
              <a:ext uri="{FF2B5EF4-FFF2-40B4-BE49-F238E27FC236}">
                <a16:creationId xmlns:a16="http://schemas.microsoft.com/office/drawing/2014/main" id="{328A0840-145B-181D-F614-09070D24940B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197182" y="3530433"/>
            <a:ext cx="1222853" cy="150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060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5864A-3E80-27B5-12D7-24634AF6E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A34D515-00E2-61C9-CDB6-DC01BBE36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081" y="1621057"/>
            <a:ext cx="1600897" cy="21523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8C03A4E-A217-CDE0-AB00-890419752756}"/>
                  </a:ext>
                </a:extLst>
              </p:cNvPr>
              <p:cNvSpPr txBox="1"/>
              <p:nvPr/>
            </p:nvSpPr>
            <p:spPr>
              <a:xfrm>
                <a:off x="1645962" y="247374"/>
                <a:ext cx="9436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 4: </a:t>
                </a:r>
                <a:r>
                  <a:rPr lang="en-US" dirty="0" err="1"/>
                  <a:t>freeE</a:t>
                </a:r>
                <a:r>
                  <a:rPr lang="en-US" dirty="0"/>
                  <a:t> for at least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8C03A4E-A217-CDE0-AB00-890419752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962" y="247374"/>
                <a:ext cx="9436032" cy="369332"/>
              </a:xfrm>
              <a:prstGeom prst="rect">
                <a:avLst/>
              </a:prstGeom>
              <a:blipFill>
                <a:blip r:embed="rId3"/>
                <a:stretch>
                  <a:fillRect l="-517" t="-8333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95BA66-B5BD-C484-259E-17C88832D7EE}"/>
                  </a:ext>
                </a:extLst>
              </p:cNvPr>
              <p:cNvSpPr txBox="1"/>
              <p:nvPr/>
            </p:nvSpPr>
            <p:spPr>
              <a:xfrm>
                <a:off x="5117595" y="1031794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95BA66-B5BD-C484-259E-17C88832D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595" y="1031794"/>
                <a:ext cx="123713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27DACD4-6295-8280-7BF2-BDB196856B0B}"/>
                  </a:ext>
                </a:extLst>
              </p:cNvPr>
              <p:cNvSpPr txBox="1"/>
              <p:nvPr/>
            </p:nvSpPr>
            <p:spPr>
              <a:xfrm>
                <a:off x="7012597" y="1031794"/>
                <a:ext cx="15254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=0.03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27DACD4-6295-8280-7BF2-BDB196856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2597" y="1031794"/>
                <a:ext cx="152546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A715C6B-C74C-1587-DB35-25064FAFDB4C}"/>
                  </a:ext>
                </a:extLst>
              </p:cNvPr>
              <p:cNvSpPr txBox="1"/>
              <p:nvPr/>
            </p:nvSpPr>
            <p:spPr>
              <a:xfrm>
                <a:off x="9216733" y="988024"/>
                <a:ext cx="1318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en-US" dirty="0"/>
                  <a:t>5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A715C6B-C74C-1587-DB35-25064FAFD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6733" y="988024"/>
                <a:ext cx="1318040" cy="369332"/>
              </a:xfrm>
              <a:prstGeom prst="rect">
                <a:avLst/>
              </a:prstGeom>
              <a:blipFill>
                <a:blip r:embed="rId6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2633F4F-4472-FCCD-A3B5-408FC517D7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89622" y="1615663"/>
            <a:ext cx="1734342" cy="228799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043D01C-F313-E5E3-2E87-14A013F308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55717" y="1610326"/>
            <a:ext cx="1521304" cy="23456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719D3CF-777F-D447-2A34-5710EC9F2808}"/>
                  </a:ext>
                </a:extLst>
              </p:cNvPr>
              <p:cNvSpPr txBox="1"/>
              <p:nvPr/>
            </p:nvSpPr>
            <p:spPr>
              <a:xfrm>
                <a:off x="2869319" y="1046776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719D3CF-777F-D447-2A34-5710EC9F28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9319" y="1046776"/>
                <a:ext cx="123713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0B329761-459A-C19F-B842-BF451BA0FD6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04770" y="1649226"/>
            <a:ext cx="2241904" cy="22678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89DD3A3-5CE6-77E4-5F98-EFA7D157AC4F}"/>
                  </a:ext>
                </a:extLst>
              </p:cNvPr>
              <p:cNvSpPr txBox="1"/>
              <p:nvPr/>
            </p:nvSpPr>
            <p:spPr>
              <a:xfrm>
                <a:off x="408832" y="2361751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=0.30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89DD3A3-5CE6-77E4-5F98-EFA7D157A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32" y="2361751"/>
                <a:ext cx="123713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277B2A5-AD5E-5A6B-FBED-4A4BC2661862}"/>
                  </a:ext>
                </a:extLst>
              </p:cNvPr>
              <p:cNvSpPr txBox="1"/>
              <p:nvPr/>
            </p:nvSpPr>
            <p:spPr>
              <a:xfrm>
                <a:off x="420229" y="5083815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=0.30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277B2A5-AD5E-5A6B-FBED-4A4BC26618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29" y="5083815"/>
                <a:ext cx="123713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D4933720-D8BE-772D-06DC-9E9CA63DEC0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60698" y="4580593"/>
            <a:ext cx="1855254" cy="188862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CD89F8B-219A-FF76-5D84-BC22234AE89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609194" y="4624293"/>
            <a:ext cx="1734343" cy="18449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87A9829-3F19-7934-AA79-B03D80F69EA9}"/>
                  </a:ext>
                </a:extLst>
              </p:cNvPr>
              <p:cNvSpPr txBox="1"/>
              <p:nvPr/>
            </p:nvSpPr>
            <p:spPr>
              <a:xfrm>
                <a:off x="2928701" y="4288886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87A9829-3F19-7934-AA79-B03D80F69E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701" y="4288886"/>
                <a:ext cx="123713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0DBACE3-A422-FACE-26B4-BC53A9791A2C}"/>
                  </a:ext>
                </a:extLst>
              </p:cNvPr>
              <p:cNvSpPr txBox="1"/>
              <p:nvPr/>
            </p:nvSpPr>
            <p:spPr>
              <a:xfrm>
                <a:off x="5857800" y="4254961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0DBACE3-A422-FACE-26B4-BC53A9791A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7800" y="4254961"/>
                <a:ext cx="123713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8">
            <a:extLst>
              <a:ext uri="{FF2B5EF4-FFF2-40B4-BE49-F238E27FC236}">
                <a16:creationId xmlns:a16="http://schemas.microsoft.com/office/drawing/2014/main" id="{011C1F2C-9531-155B-9DE7-EB1D7238E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621" y="4775954"/>
            <a:ext cx="2532627" cy="154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3C9E128-786D-700E-99FC-35CE628D5702}"/>
                  </a:ext>
                </a:extLst>
              </p:cNvPr>
              <p:cNvSpPr txBox="1"/>
              <p:nvPr/>
            </p:nvSpPr>
            <p:spPr>
              <a:xfrm>
                <a:off x="8785385" y="4254961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3C9E128-786D-700E-99FC-35CE628D5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5385" y="4254961"/>
                <a:ext cx="1237130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7FF078C1-7566-184A-F4B8-118B9EFF07C9}"/>
              </a:ext>
            </a:extLst>
          </p:cNvPr>
          <p:cNvSpPr txBox="1"/>
          <p:nvPr/>
        </p:nvSpPr>
        <p:spPr>
          <a:xfrm>
            <a:off x="2164705" y="6469215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8E4B92-0BC8-DE96-A32E-35090BC26BED}"/>
              </a:ext>
            </a:extLst>
          </p:cNvPr>
          <p:cNvSpPr txBox="1"/>
          <p:nvPr/>
        </p:nvSpPr>
        <p:spPr>
          <a:xfrm>
            <a:off x="2276064" y="3644835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B8D0BEA-0416-23A3-1376-3CB733D9165E}"/>
              </a:ext>
            </a:extLst>
          </p:cNvPr>
          <p:cNvSpPr txBox="1"/>
          <p:nvPr/>
        </p:nvSpPr>
        <p:spPr>
          <a:xfrm>
            <a:off x="4385696" y="3623973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</a:t>
            </a:r>
          </a:p>
        </p:txBody>
      </p:sp>
    </p:spTree>
    <p:extLst>
      <p:ext uri="{BB962C8B-B14F-4D97-AF65-F5344CB8AC3E}">
        <p14:creationId xmlns:p14="http://schemas.microsoft.com/office/powerpoint/2010/main" val="643743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8DD0BA-DA43-12CA-9A95-1FF0D6D84A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34568D-A393-2082-1DFE-CD6164C93670}"/>
              </a:ext>
            </a:extLst>
          </p:cNvPr>
          <p:cNvSpPr txBox="1"/>
          <p:nvPr/>
        </p:nvSpPr>
        <p:spPr>
          <a:xfrm>
            <a:off x="1645962" y="247374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5: phase diagram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46825C-26E9-DC2B-A0C0-9C50730C0881}"/>
              </a:ext>
            </a:extLst>
          </p:cNvPr>
          <p:cNvSpPr txBox="1"/>
          <p:nvPr/>
        </p:nvSpPr>
        <p:spPr>
          <a:xfrm>
            <a:off x="4213638" y="6241293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E67BA4C-3D52-6B55-C973-9B4A4FF3E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75" y="1166812"/>
            <a:ext cx="7791450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3369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11304-37A9-D09B-0145-E4CBCAC49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6">
            <a:extLst>
              <a:ext uri="{FF2B5EF4-FFF2-40B4-BE49-F238E27FC236}">
                <a16:creationId xmlns:a16="http://schemas.microsoft.com/office/drawing/2014/main" id="{CD46FE5C-5193-5339-8BEF-CD1BA0DFDF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3" r="26152"/>
          <a:stretch/>
        </p:blipFill>
        <p:spPr bwMode="auto">
          <a:xfrm>
            <a:off x="6502208" y="1337028"/>
            <a:ext cx="1150071" cy="2406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58687C-F34C-BB24-5AAB-02C126D641C1}"/>
              </a:ext>
            </a:extLst>
          </p:cNvPr>
          <p:cNvSpPr txBox="1"/>
          <p:nvPr/>
        </p:nvSpPr>
        <p:spPr>
          <a:xfrm>
            <a:off x="978786" y="302473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6: Metastable multilayered morphologies with </a:t>
            </a:r>
            <a:r>
              <a:rPr lang="en-US" dirty="0" err="1"/>
              <a:t>freeE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810C8F-1052-89F8-8B5B-F50C97C98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978" y="1635105"/>
            <a:ext cx="1392881" cy="21086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24CB12-4A59-5B3F-E7C3-8383C5A294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9162" y="1729985"/>
            <a:ext cx="1935849" cy="19805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022D3E-4B55-25B7-198D-152F7D929868}"/>
                  </a:ext>
                </a:extLst>
              </p:cNvPr>
              <p:cNvSpPr txBox="1"/>
              <p:nvPr/>
            </p:nvSpPr>
            <p:spPr>
              <a:xfrm>
                <a:off x="5841904" y="5893685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=0.025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022D3E-4B55-25B7-198D-152F7D929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1904" y="5893685"/>
                <a:ext cx="123713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0131CA-ED12-1F53-A430-A0D7BA34C8D5}"/>
                  </a:ext>
                </a:extLst>
              </p:cNvPr>
              <p:cNvSpPr txBox="1"/>
              <p:nvPr/>
            </p:nvSpPr>
            <p:spPr>
              <a:xfrm>
                <a:off x="7812047" y="5893685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=0.040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0131CA-ED12-1F53-A430-A0D7BA34C8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047" y="5893685"/>
                <a:ext cx="123713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6628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4109</TotalTime>
  <Words>212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Takashi Yokokura</dc:creator>
  <cp:lastModifiedBy>Takashi Yokokura</cp:lastModifiedBy>
  <cp:revision>22</cp:revision>
  <dcterms:created xsi:type="dcterms:W3CDTF">2025-05-05T22:16:54Z</dcterms:created>
  <dcterms:modified xsi:type="dcterms:W3CDTF">2025-06-11T00:26:07Z</dcterms:modified>
</cp:coreProperties>
</file>