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C50D943A-D856-FFCB-D901-0B570EFB7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54C08-B823-677E-D724-22519034B483}"/>
              </a:ext>
            </a:extLst>
          </p:cNvPr>
          <p:cNvSpPr/>
          <p:nvPr/>
        </p:nvSpPr>
        <p:spPr>
          <a:xfrm>
            <a:off x="5882105" y="1900517"/>
            <a:ext cx="598414" cy="251012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3E4D0-3652-1A2C-B955-2B41B4520707}"/>
              </a:ext>
            </a:extLst>
          </p:cNvPr>
          <p:cNvSpPr/>
          <p:nvPr/>
        </p:nvSpPr>
        <p:spPr>
          <a:xfrm>
            <a:off x="3292268" y="3281082"/>
            <a:ext cx="598414" cy="42644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FD8CD-F033-84BB-E3F7-7745BD6DF897}"/>
              </a:ext>
            </a:extLst>
          </p:cNvPr>
          <p:cNvSpPr/>
          <p:nvPr/>
        </p:nvSpPr>
        <p:spPr>
          <a:xfrm>
            <a:off x="4140956" y="1694329"/>
            <a:ext cx="52965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323212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FC564-B501-43A7-D318-519EE0E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5" y="3036719"/>
            <a:ext cx="2316235" cy="1642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EACAEA-B2F8-E173-916C-DFAB37CB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228" y="2540049"/>
            <a:ext cx="1593780" cy="2477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672294" y="189371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actually fused?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430D20-8B0F-8DFC-AF0E-8FFCCCCE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11" y="2799377"/>
            <a:ext cx="3185060" cy="19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E327E-65B7-C4F4-0820-3FA079E0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38" y="2099480"/>
            <a:ext cx="1379210" cy="1467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0.00375??)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592" y="2292065"/>
            <a:ext cx="1344719" cy="1136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A14A7A-0E69-8EA2-0D2B-13F60BE1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95" y="2458323"/>
            <a:ext cx="4481348" cy="28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E4A1B-F72A-8547-7419-00B7B6480BE9}"/>
              </a:ext>
            </a:extLst>
          </p:cNvPr>
          <p:cNvSpPr txBox="1"/>
          <p:nvPr/>
        </p:nvSpPr>
        <p:spPr>
          <a:xfrm>
            <a:off x="2718113" y="163391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1" y="4564811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2" y="5690634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1" y="632558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2E76F-48C0-B20D-9331-E08DCED1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6" y="2281333"/>
            <a:ext cx="1580291" cy="245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-246714" y="473803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-246714" y="180172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08" y="2556846"/>
            <a:ext cx="1787543" cy="1924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1771018" y="473730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261" y="2437830"/>
            <a:ext cx="1910543" cy="2299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549" y="2498127"/>
            <a:ext cx="2142565" cy="2178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ED4604-CF04-735F-AD87-A11BC53654F7}"/>
              </a:ext>
            </a:extLst>
          </p:cNvPr>
          <p:cNvSpPr txBox="1"/>
          <p:nvPr/>
        </p:nvSpPr>
        <p:spPr>
          <a:xfrm>
            <a:off x="3951675" y="190660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9ACEA-4179-1C7F-1F5E-6542E574C21F}"/>
              </a:ext>
            </a:extLst>
          </p:cNvPr>
          <p:cNvSpPr txBox="1"/>
          <p:nvPr/>
        </p:nvSpPr>
        <p:spPr>
          <a:xfrm>
            <a:off x="6623157" y="189779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3873969" y="473730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6639090" y="473730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98" y="2240973"/>
            <a:ext cx="1935849" cy="1980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059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818002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12DCD-F991-5102-53B1-25727601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42" y="2348753"/>
            <a:ext cx="1865327" cy="1738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D1DF4-96F0-152C-1642-05351B2AE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12" y="2107939"/>
            <a:ext cx="1408310" cy="2489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5498449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214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29</cp:revision>
  <dcterms:created xsi:type="dcterms:W3CDTF">2025-05-05T22:16:54Z</dcterms:created>
  <dcterms:modified xsi:type="dcterms:W3CDTF">2025-06-19T21:08:56Z</dcterms:modified>
</cp:coreProperties>
</file>