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908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BD81B-EF32-D53B-7701-A62FD00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1205441"/>
            <a:ext cx="6188075" cy="3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41686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872D78-C2B9-A3D5-CADA-71E6B07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73" y="1877868"/>
            <a:ext cx="327183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16752</TotalTime>
  <Words>716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91</cp:revision>
  <dcterms:created xsi:type="dcterms:W3CDTF">2025-05-05T22:16:54Z</dcterms:created>
  <dcterms:modified xsi:type="dcterms:W3CDTF">2025-07-07T19:31:46Z</dcterms:modified>
</cp:coreProperties>
</file>