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A97B55B-E281-9144-E657-E27F7087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99" y="1730470"/>
            <a:ext cx="5343525" cy="30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F8F56C88-28F9-D67C-6F19-DA30EA17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3" y="1518609"/>
            <a:ext cx="2581206" cy="21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DD9E-6885-7A3A-0D9D-5EA3A213F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6096" y="2065536"/>
            <a:ext cx="1976656" cy="1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37CD0-567C-7EF8-627E-AF548AFE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965" y="1683920"/>
            <a:ext cx="1752884" cy="1400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A0D88F-DCE6-D7D9-5E97-03EB620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6" y="3131585"/>
            <a:ext cx="2214365" cy="8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625E2E3-DB43-D306-F5AD-5F62AF1A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12" y="1562996"/>
            <a:ext cx="3585113" cy="26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18192</TotalTime>
  <Words>695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102</cp:revision>
  <dcterms:created xsi:type="dcterms:W3CDTF">2025-05-05T22:16:54Z</dcterms:created>
  <dcterms:modified xsi:type="dcterms:W3CDTF">2025-07-16T17:55:16Z</dcterms:modified>
</cp:coreProperties>
</file>