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30.png"/><Relationship Id="rId18" Type="http://schemas.openxmlformats.org/officeDocument/2006/relationships/image" Target="../media/image23.png"/><Relationship Id="rId3" Type="http://schemas.openxmlformats.org/officeDocument/2006/relationships/image" Target="../media/image10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image" Target="../media/image9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40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2.png"/><Relationship Id="rId5" Type="http://schemas.openxmlformats.org/officeDocument/2006/relationships/image" Target="../media/image49.png"/><Relationship Id="rId10" Type="http://schemas.openxmlformats.org/officeDocument/2006/relationships/image" Target="../media/image510.png"/><Relationship Id="rId4" Type="http://schemas.openxmlformats.org/officeDocument/2006/relationships/image" Target="../media/image48.jpeg"/><Relationship Id="rId9" Type="http://schemas.openxmlformats.org/officeDocument/2006/relationships/image" Target="../media/image5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blipFill>
                <a:blip r:embed="rId2"/>
                <a:stretch>
                  <a:fillRect l="-938" t="-2538" r="-52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5FEF0EE2-C784-C1A4-1133-436158EDA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249" y="739840"/>
            <a:ext cx="6603066" cy="383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E3970A-9033-D7C6-A9CA-98872B953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168" y="1591464"/>
            <a:ext cx="1861842" cy="198257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730125" y="119221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954701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7020526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E1010-808E-EC2F-683C-768CF99056DD}"/>
              </a:ext>
            </a:extLst>
          </p:cNvPr>
          <p:cNvSpPr txBox="1"/>
          <p:nvPr/>
        </p:nvSpPr>
        <p:spPr>
          <a:xfrm>
            <a:off x="4824309" y="3294530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83EEA-5461-6903-9CE0-41C3C18EC8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7342" y="2011194"/>
            <a:ext cx="2426696" cy="159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086" y="1733964"/>
            <a:ext cx="1652825" cy="13974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/>
          <a:stretch>
            <a:fillRect/>
          </a:stretch>
        </p:blipFill>
        <p:spPr>
          <a:xfrm>
            <a:off x="7072206" y="1823211"/>
            <a:ext cx="1700337" cy="1132775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097" y="3130742"/>
            <a:ext cx="2065314" cy="85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153" y="1664870"/>
            <a:ext cx="1559147" cy="1380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68E0D-3D99-A55C-42BD-79C246A93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9174" y="1755426"/>
            <a:ext cx="1795006" cy="1233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986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98679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7101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7101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09496" y="126114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96" y="1261145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121084" y="122940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=7.5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084" y="1229409"/>
                <a:ext cx="168143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100022" y="121703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022" y="1217036"/>
                <a:ext cx="168143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3152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42268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6823579" y="101698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8774269" y="102176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13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4" name="Picture 8">
            <a:extLst>
              <a:ext uri="{FF2B5EF4-FFF2-40B4-BE49-F238E27FC236}">
                <a16:creationId xmlns:a16="http://schemas.microsoft.com/office/drawing/2014/main" id="{BA08416E-4C82-8C04-5BC2-D627ABCE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301" y="3066170"/>
            <a:ext cx="1617131" cy="8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00022" y="1795400"/>
            <a:ext cx="1926581" cy="1193200"/>
          </a:xfrm>
          <a:prstGeom prst="rect">
            <a:avLst/>
          </a:prstGeom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506A18EE-D2FD-2175-F3A5-99BD1942D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047" y="3142212"/>
            <a:ext cx="2201017" cy="93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435BA481-34F8-6999-3437-7935A46B7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03" y="3106793"/>
            <a:ext cx="1897915" cy="93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7D205050-B4AB-D905-8711-97A2E8AD9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562" y="3139071"/>
            <a:ext cx="1838134" cy="9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51A1A27-4421-78EE-A61C-51E12EFDE404}"/>
              </a:ext>
            </a:extLst>
          </p:cNvPr>
          <p:cNvSpPr/>
          <p:nvPr/>
        </p:nvSpPr>
        <p:spPr>
          <a:xfrm>
            <a:off x="7173283" y="2587024"/>
            <a:ext cx="1643154" cy="6242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Maybe 6.25 look better</a:t>
            </a:r>
          </a:p>
        </p:txBody>
      </p:sp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blipFill>
                <a:blip r:embed="rId2"/>
                <a:stretch>
                  <a:fillRect l="-859" t="-3311" r="-1431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D78CFEA3-8185-0712-E0BD-10FA5FB51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806" y="1479193"/>
            <a:ext cx="4289147" cy="270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BE23151-410E-6DA4-A5F9-00536D5F3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953" y="1547279"/>
            <a:ext cx="4289146" cy="269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707" y="1115336"/>
            <a:ext cx="1373653" cy="17563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867902" y="4920581"/>
                <a:ext cx="10035576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02" y="4920581"/>
                <a:ext cx="10035576" cy="1797159"/>
              </a:xfrm>
              <a:prstGeom prst="rect">
                <a:avLst/>
              </a:prstGeom>
              <a:blipFill>
                <a:blip r:embed="rId3"/>
                <a:stretch>
                  <a:fillRect l="-486" t="-1356" r="-911" b="-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90657" y="517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47752" y="48796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99913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612901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62362" y="4581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FB4E052-738C-CBB0-FDB6-639AFEEFA8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6388" y="1203176"/>
            <a:ext cx="1742995" cy="1508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790657" y="279009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6642C469-3900-561A-1D3B-A5893FBD5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02" y="3141675"/>
            <a:ext cx="2075215" cy="158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728B922-B5A3-A0DA-2852-055829B41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00115" y="3325857"/>
            <a:ext cx="1645641" cy="138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5338C9-53AF-E5E8-C606-EFA64BE7F3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85694" y="1178211"/>
            <a:ext cx="1683723" cy="16353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D9DF05-D178-56F7-10A1-119CF3D1E7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99395" y="1203176"/>
            <a:ext cx="1638877" cy="164430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31BBFC2-8BA6-9E47-BD51-F666A1CE1D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03549" y="1057131"/>
            <a:ext cx="1575819" cy="1872800"/>
          </a:xfrm>
          <a:prstGeom prst="rect">
            <a:avLst/>
          </a:prstGeom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3CE551E2-D82A-1D66-9C81-FFAD60FF5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657" y="3157319"/>
            <a:ext cx="1304439" cy="18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>
            <a:extLst>
              <a:ext uri="{FF2B5EF4-FFF2-40B4-BE49-F238E27FC236}">
                <a16:creationId xmlns:a16="http://schemas.microsoft.com/office/drawing/2014/main" id="{3343F994-53F6-82D1-6A0A-ECB943C8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39" y="3128781"/>
            <a:ext cx="1429721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AFF8220-EDFD-D0DF-E3E0-9FA5F578A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103" y="3246512"/>
            <a:ext cx="1660432" cy="166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/>
              <p:nvPr/>
            </p:nvSpPr>
            <p:spPr>
              <a:xfrm>
                <a:off x="8703549" y="302158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=50.0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549" y="3021580"/>
                <a:ext cx="1681433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/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=45.0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/>
              <p:nvPr/>
            </p:nvSpPr>
            <p:spPr>
              <a:xfrm>
                <a:off x="4865749" y="2911681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=32.0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749" y="2911681"/>
                <a:ext cx="1681433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blipFill>
                <a:blip r:embed="rId2"/>
                <a:stretch>
                  <a:fillRect l="-63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1812686" y="159921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773379" y="1612944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40FF532-D36C-FDB4-FAC3-123F3757C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215" y="1894636"/>
            <a:ext cx="4030405" cy="246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0E4CCA9-8EAE-9EB6-8D62-ACB83E52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620" y="1894636"/>
            <a:ext cx="4087833" cy="246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6">
            <a:extLst>
              <a:ext uri="{FF2B5EF4-FFF2-40B4-BE49-F238E27FC236}">
                <a16:creationId xmlns:a16="http://schemas.microsoft.com/office/drawing/2014/main" id="{4CF01689-54B4-BA2C-2313-D244211D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t="17925" r="26152"/>
          <a:stretch>
            <a:fillRect/>
          </a:stretch>
        </p:blipFill>
        <p:spPr bwMode="auto">
          <a:xfrm>
            <a:off x="5465445" y="1605495"/>
            <a:ext cx="1311366" cy="225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121" y="1548984"/>
            <a:ext cx="1656725" cy="21726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595CF9-E445-BDEB-FB1D-C0B5570A1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8371" y="3551171"/>
            <a:ext cx="1153629" cy="2353142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DFF75C-C367-EF31-482D-07E076CB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819" y="1218723"/>
            <a:ext cx="4195191" cy="25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1028690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27165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511450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167712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496378" y="113197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378" y="1131975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8B55620-F3F7-96F5-B17D-3A892E1380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06450" y="1423962"/>
            <a:ext cx="934352" cy="2565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A5C964-0120-733B-CCB1-4F113BE438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43459" y="1448794"/>
            <a:ext cx="934352" cy="256576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62A827-BE43-9D2D-EC5C-8D287825DBB7}"/>
              </a:ext>
            </a:extLst>
          </p:cNvPr>
          <p:cNvCxnSpPr/>
          <p:nvPr/>
        </p:nvCxnSpPr>
        <p:spPr>
          <a:xfrm>
            <a:off x="3074749" y="453988"/>
            <a:ext cx="1956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231698-2EE6-C768-B16C-88A170AF5513}"/>
              </a:ext>
            </a:extLst>
          </p:cNvPr>
          <p:cNvSpPr txBox="1"/>
          <p:nvPr/>
        </p:nvSpPr>
        <p:spPr>
          <a:xfrm>
            <a:off x="3163027" y="60243"/>
            <a:ext cx="208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F, less lateral </a:t>
            </a:r>
          </a:p>
        </p:txBody>
      </p:sp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13863</TotalTime>
  <Words>698</Words>
  <Application>Microsoft Office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70</cp:revision>
  <dcterms:created xsi:type="dcterms:W3CDTF">2025-05-05T22:16:54Z</dcterms:created>
  <dcterms:modified xsi:type="dcterms:W3CDTF">2025-06-28T21:25:42Z</dcterms:modified>
</cp:coreProperties>
</file>