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>
        <p:scale>
          <a:sx n="100" d="100"/>
          <a:sy n="100" d="100"/>
        </p:scale>
        <p:origin x="87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5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390.png"/><Relationship Id="rId4" Type="http://schemas.openxmlformats.org/officeDocument/2006/relationships/image" Target="../media/image44.jpeg"/><Relationship Id="rId9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blipFill>
                <a:blip r:embed="rId2"/>
                <a:stretch>
                  <a:fillRect l="-938" t="-2538" r="-52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10DCEEC-4151-B315-AA0C-ACAB0B0DA8D8}"/>
              </a:ext>
            </a:extLst>
          </p:cNvPr>
          <p:cNvSpPr txBox="1"/>
          <p:nvPr/>
        </p:nvSpPr>
        <p:spPr>
          <a:xfrm>
            <a:off x="2779059" y="148382"/>
            <a:ext cx="663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unfinished, symbols not filled in are still being relaxed, some blank regions still need to be completed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F81142-B0E9-D5F0-9ACA-80AB54E36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59" y="963513"/>
            <a:ext cx="6633882" cy="385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F6CAF1-5290-8511-FD0A-AEDFB19D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459" y="1860396"/>
            <a:ext cx="2293755" cy="1575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1F016D-7B79-211C-9B03-1CFE643BC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578" y="1762550"/>
            <a:ext cx="2000159" cy="17307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730125" y="119221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954701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7020526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E1010-808E-EC2F-683C-768CF99056DD}"/>
              </a:ext>
            </a:extLst>
          </p:cNvPr>
          <p:cNvSpPr txBox="1"/>
          <p:nvPr/>
        </p:nvSpPr>
        <p:spPr>
          <a:xfrm>
            <a:off x="4824309" y="3294530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4569DE9-8912-8136-67EA-16882ABD1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85" y="3121217"/>
            <a:ext cx="2070106" cy="85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086" y="1733964"/>
            <a:ext cx="1652825" cy="13974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084"/>
          <a:stretch>
            <a:fillRect/>
          </a:stretch>
        </p:blipFill>
        <p:spPr>
          <a:xfrm>
            <a:off x="7072206" y="1823211"/>
            <a:ext cx="1700337" cy="1132775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097" y="3130742"/>
            <a:ext cx="2065314" cy="85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2153" y="1664870"/>
            <a:ext cx="1559147" cy="1380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68E0D-3D99-A55C-42BD-79C246A93F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9174" y="1755426"/>
            <a:ext cx="1795006" cy="1233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986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98679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7101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7101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09496" y="126114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96" y="1261145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121084" y="122940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=7.5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084" y="1229409"/>
                <a:ext cx="168143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100022" y="121703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022" y="1217036"/>
                <a:ext cx="168143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3152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42268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6823579" y="101698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8774269" y="102176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498744"/>
              </a:xfrm>
              <a:prstGeom prst="rect">
                <a:avLst/>
              </a:prstGeom>
              <a:blipFill>
                <a:blip r:embed="rId13"/>
                <a:stretch>
                  <a:fillRect l="-481" t="-2033" r="-722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2" name="Picture 6">
            <a:extLst>
              <a:ext uri="{FF2B5EF4-FFF2-40B4-BE49-F238E27FC236}">
                <a16:creationId xmlns:a16="http://schemas.microsoft.com/office/drawing/2014/main" id="{71498E1A-7D05-2F35-A03B-A313AFD27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783" y="3264579"/>
            <a:ext cx="1948269" cy="70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BA08416E-4C82-8C04-5BC2-D627ABCE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301" y="3066170"/>
            <a:ext cx="1617131" cy="8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205B6672-E94D-78FD-7F6E-D549FDA50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278" y="3130742"/>
            <a:ext cx="2024379" cy="8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00022" y="1795400"/>
            <a:ext cx="1926581" cy="11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ED97127-0B2B-3E88-0DAE-E59EE092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13" y="1174377"/>
            <a:ext cx="4719742" cy="29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3227295" y="4455477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295" y="4455477"/>
                <a:ext cx="6391834" cy="923330"/>
              </a:xfrm>
              <a:prstGeom prst="rect">
                <a:avLst/>
              </a:prstGeom>
              <a:blipFill>
                <a:blip r:embed="rId3"/>
                <a:stretch>
                  <a:fillRect l="-763" t="-3311" r="-1430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825319F-1893-4E67-ADFD-A6C9FB05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207" y="1260413"/>
            <a:ext cx="1476718" cy="175096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219D43E-AE08-0C56-A85E-22A6CBB5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94703" y="3398880"/>
            <a:ext cx="1724268" cy="96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984" y="1206712"/>
            <a:ext cx="1373653" cy="17563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889599" y="4844793"/>
                <a:ext cx="10035576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 at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9" y="4844793"/>
                <a:ext cx="10035576" cy="1498744"/>
              </a:xfrm>
              <a:prstGeom prst="rect">
                <a:avLst/>
              </a:prstGeom>
              <a:blipFill>
                <a:blip r:embed="rId5"/>
                <a:stretch>
                  <a:fillRect l="-547" t="-2033" b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074684" y="92825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4" y="928255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2860658" y="934070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658" y="934070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772489" y="90920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489" y="909205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668048" y="90433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904333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46103" y="86963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103" y="869635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52557" y="66689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09652" y="63754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61813" y="63097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574801" y="63097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24262" y="6077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C2D45-D4FC-6F86-5E6D-3DD3EED30B8D}"/>
              </a:ext>
            </a:extLst>
          </p:cNvPr>
          <p:cNvSpPr txBox="1"/>
          <p:nvPr/>
        </p:nvSpPr>
        <p:spPr>
          <a:xfrm>
            <a:off x="8255040" y="278354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Location?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FB4E052-738C-CBB0-FDB6-639AFEEFA8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288" y="1352757"/>
            <a:ext cx="1742995" cy="1508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790657" y="274526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6FA40-1A28-5B6D-EF03-9A7843AF35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34967" y="1338088"/>
            <a:ext cx="1585749" cy="16195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D61F255-5A7A-CFF7-FE4F-86104C3D9E62}"/>
              </a:ext>
            </a:extLst>
          </p:cNvPr>
          <p:cNvSpPr txBox="1"/>
          <p:nvPr/>
        </p:nvSpPr>
        <p:spPr>
          <a:xfrm>
            <a:off x="2669054" y="2748248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2462D51-80FF-2C81-6821-A7FBEFF4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35" y="3200760"/>
            <a:ext cx="1871540" cy="143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386A7E0-D37D-222C-0E71-8EBC70F77C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43287" y="1284387"/>
            <a:ext cx="1610635" cy="17269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2A219CE-3548-D2B7-FB36-19B658C06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61" y="2992833"/>
            <a:ext cx="1642642" cy="19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605DA37-5CBE-E79E-40CD-D98D732A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58" y="3124579"/>
            <a:ext cx="1638877" cy="166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545DF33-87AB-E41E-9B09-F9BA1544C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690" y="3152764"/>
            <a:ext cx="1828341" cy="154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2976282" y="4167520"/>
                <a:ext cx="6096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densities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with respect to the raised-stripe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Dotted lines indicate metastable regimes.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282" y="4167520"/>
                <a:ext cx="6096000" cy="1200329"/>
              </a:xfrm>
              <a:prstGeom prst="rect">
                <a:avLst/>
              </a:prstGeom>
              <a:blipFill>
                <a:blip r:embed="rId2"/>
                <a:stretch>
                  <a:fillRect l="-800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3BBA5063-526C-059A-A13E-D5D7B93E5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1153920"/>
            <a:ext cx="4708189" cy="288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084526" y="4682138"/>
                <a:ext cx="962624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vertically segregated PE brush morphologies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(a) Two-layered brush with laterally arranged holes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two-layered brush with laterally arranged stripes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two-layered homogeneous brush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excess free energy with respect to the raised-stripe morphology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 and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26" y="4682138"/>
                <a:ext cx="9626249" cy="1477328"/>
              </a:xfrm>
              <a:prstGeom prst="rect">
                <a:avLst/>
              </a:prstGeom>
              <a:blipFill>
                <a:blip r:embed="rId3"/>
                <a:stretch>
                  <a:fillRect l="-570" t="-1653" r="-253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6">
            <a:extLst>
              <a:ext uri="{FF2B5EF4-FFF2-40B4-BE49-F238E27FC236}">
                <a16:creationId xmlns:a16="http://schemas.microsoft.com/office/drawing/2014/main" id="{4CF01689-54B4-BA2C-2313-D244211D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t="17925" r="26152"/>
          <a:stretch>
            <a:fillRect/>
          </a:stretch>
        </p:blipFill>
        <p:spPr bwMode="auto">
          <a:xfrm>
            <a:off x="5328633" y="2142433"/>
            <a:ext cx="1311366" cy="225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386" y="1959805"/>
            <a:ext cx="1656725" cy="21726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595CF9-E445-BDEB-FB1D-C0B5570A1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3349" y="1961798"/>
            <a:ext cx="1153629" cy="2353142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DFF75C-C367-EF31-482D-07E076CB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55" y="1774535"/>
            <a:ext cx="4195191" cy="25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867326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11028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95313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006348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335014" y="168778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14" y="1687787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3363349" y="168778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49" y="1687787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5145220" y="16650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220" y="1665079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12567</TotalTime>
  <Words>659</Words>
  <Application>Microsoft Office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60</cp:revision>
  <dcterms:created xsi:type="dcterms:W3CDTF">2025-05-05T22:16:54Z</dcterms:created>
  <dcterms:modified xsi:type="dcterms:W3CDTF">2025-06-25T22:23:27Z</dcterms:modified>
</cp:coreProperties>
</file>