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1" r:id="rId5"/>
    <p:sldId id="362" r:id="rId6"/>
    <p:sldId id="363" r:id="rId7"/>
    <p:sldId id="364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7936801" y="37741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83" y="1446061"/>
            <a:ext cx="1746696" cy="2348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96C8A-B9F2-96FF-3FAF-A612D5DC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39" y="1539152"/>
            <a:ext cx="1915310" cy="235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23A00-D1CB-D0FD-0A1A-D6EBF9D3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555" y="1485926"/>
            <a:ext cx="1574814" cy="253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742" y="1604882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957991" y="3545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1510648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8" y="881061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4046176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176" y="881061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71C32CC3-F487-944A-A8EE-9094654B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39" y="4185214"/>
            <a:ext cx="2190718" cy="23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2" y="4292791"/>
            <a:ext cx="2341881" cy="19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6851239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39" y="88106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6" name="Picture 12">
            <a:extLst>
              <a:ext uri="{FF2B5EF4-FFF2-40B4-BE49-F238E27FC236}">
                <a16:creationId xmlns:a16="http://schemas.microsoft.com/office/drawing/2014/main" id="{ED2D560D-545E-F023-2562-68B02589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55" y="4168781"/>
            <a:ext cx="2057545" cy="24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12" y="4392524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 a40x170s020?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1112722" y="4133351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514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5</cp:revision>
  <dcterms:created xsi:type="dcterms:W3CDTF">2025-05-05T22:16:54Z</dcterms:created>
  <dcterms:modified xsi:type="dcterms:W3CDTF">2025-05-06T00:22:54Z</dcterms:modified>
</cp:coreProperties>
</file>