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  <p:sldId id="371" r:id="rId3"/>
    <p:sldId id="374" r:id="rId4"/>
    <p:sldId id="375" r:id="rId5"/>
    <p:sldId id="372" r:id="rId6"/>
    <p:sldId id="373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9.png"/><Relationship Id="rId21" Type="http://schemas.openxmlformats.org/officeDocument/2006/relationships/image" Target="../media/image22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8.png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24" Type="http://schemas.openxmlformats.org/officeDocument/2006/relationships/image" Target="../media/image25.png"/><Relationship Id="rId5" Type="http://schemas.openxmlformats.org/officeDocument/2006/relationships/image" Target="../media/image11.png"/><Relationship Id="rId15" Type="http://schemas.openxmlformats.org/officeDocument/2006/relationships/image" Target="../media/image17.png"/><Relationship Id="rId23" Type="http://schemas.openxmlformats.org/officeDocument/2006/relationships/image" Target="../media/image24.png"/><Relationship Id="rId10" Type="http://schemas.openxmlformats.org/officeDocument/2006/relationships/image" Target="../media/image12.png"/><Relationship Id="rId19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1.png"/><Relationship Id="rId14" Type="http://schemas.openxmlformats.org/officeDocument/2006/relationships/image" Target="../media/image16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28.png"/><Relationship Id="rId3" Type="http://schemas.openxmlformats.org/officeDocument/2006/relationships/image" Target="../media/image9.png"/><Relationship Id="rId12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6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 in s</a:t>
            </a:r>
            <a:r>
              <a:rPr lang="en-US" dirty="0"/>
              <a:t>parse PE by increasing alpha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715B4-8B8D-95B7-B8CC-38D5C144C6C5}"/>
              </a:ext>
            </a:extLst>
          </p:cNvPr>
          <p:cNvSpPr txBox="1"/>
          <p:nvPr/>
        </p:nvSpPr>
        <p:spPr>
          <a:xfrm>
            <a:off x="665250" y="4670072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3945E5-2D11-6386-1BD5-28854C0F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547515-6A60-21B7-CBF5-A616FE546DB0}"/>
              </a:ext>
            </a:extLst>
          </p:cNvPr>
          <p:cNvSpPr txBox="1"/>
          <p:nvPr/>
        </p:nvSpPr>
        <p:spPr>
          <a:xfrm>
            <a:off x="9693558" y="4670075"/>
            <a:ext cx="17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iso </a:t>
            </a:r>
            <a:r>
              <a:rPr lang="en-US" dirty="0" err="1"/>
              <a:t>cyl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@  (0.3, 0.005)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74C4B-5E8C-219D-5741-CC4CFCCC1F5C}"/>
              </a:ext>
            </a:extLst>
          </p:cNvPr>
          <p:cNvSpPr txBox="1"/>
          <p:nvPr/>
        </p:nvSpPr>
        <p:spPr>
          <a:xfrm>
            <a:off x="6275330" y="4684644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Fused </a:t>
            </a:r>
            <a:r>
              <a:rPr lang="en-US" dirty="0" err="1"/>
              <a:t>cyl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82C8AB-D226-38E0-BD61-8465A2F595E8}"/>
              </a:ext>
            </a:extLst>
          </p:cNvPr>
          <p:cNvSpPr txBox="1"/>
          <p:nvPr/>
        </p:nvSpPr>
        <p:spPr>
          <a:xfrm>
            <a:off x="435106" y="5581479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increase box size for multiple mic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ABA80-5DBE-434A-AA4F-C855B90D0365}"/>
              </a:ext>
            </a:extLst>
          </p:cNvPr>
          <p:cNvSpPr txBox="1"/>
          <p:nvPr/>
        </p:nvSpPr>
        <p:spPr>
          <a:xfrm>
            <a:off x="3151551" y="4684644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Fused mic </a:t>
            </a:r>
            <a:br>
              <a:rPr lang="en-US" dirty="0"/>
            </a:br>
            <a:r>
              <a:rPr lang="en-US" dirty="0"/>
              <a:t>@ (0.15, 0.0025)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F61ABC-2A80-D266-4ABE-77C5E76B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50" y="2337472"/>
            <a:ext cx="2316235" cy="1642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C4D8-2DA8-E748-7A62-1EF470DCEA3B}"/>
              </a:ext>
            </a:extLst>
          </p:cNvPr>
          <p:cNvSpPr txBox="1"/>
          <p:nvPr/>
        </p:nvSpPr>
        <p:spPr>
          <a:xfrm>
            <a:off x="930158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(0.3, 0.0025)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68596-6420-FBB5-287C-254C69584861}"/>
              </a:ext>
            </a:extLst>
          </p:cNvPr>
          <p:cNvSpPr txBox="1"/>
          <p:nvPr/>
        </p:nvSpPr>
        <p:spPr>
          <a:xfrm>
            <a:off x="328178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EEE68E5-4917-02A5-3D5E-FE89DB3E3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647" y="2181896"/>
            <a:ext cx="1570778" cy="19650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E4D5E9-5441-6206-995E-AD3E6C438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383" y="2000920"/>
            <a:ext cx="1593780" cy="24776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127BEA-C81F-5ADC-428A-283AC1A8F3D7}"/>
              </a:ext>
            </a:extLst>
          </p:cNvPr>
          <p:cNvSpPr txBox="1"/>
          <p:nvPr/>
        </p:nvSpPr>
        <p:spPr>
          <a:xfrm>
            <a:off x="6291686" y="5581479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actually fused?</a:t>
            </a:r>
          </a:p>
        </p:txBody>
      </p:sp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</a:t>
            </a:r>
            <a:r>
              <a:rPr lang="en-US" dirty="0" err="1"/>
              <a:t>freeE</a:t>
            </a:r>
            <a:r>
              <a:rPr lang="en-US" dirty="0"/>
              <a:t> for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CB24B-F643-392C-C64E-AB5F766C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63" y="3979893"/>
            <a:ext cx="2211007" cy="198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C4E50-54D8-5B29-C9E9-4CD6E24D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4" y="3542076"/>
            <a:ext cx="2196986" cy="2460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74522-69AB-0738-89D9-B67A004D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032" y="1638538"/>
            <a:ext cx="2028914" cy="2231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99D63F-2B2B-A689-5973-2419B2010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B8314-4FAE-9057-7F8E-712B4D52B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D24BBF-83A1-9934-9C1E-7ED7A6B76AB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</a:t>
            </a:r>
            <a:r>
              <a:rPr lang="en-US" dirty="0" err="1"/>
              <a:t>Cyl</a:t>
            </a:r>
            <a:r>
              <a:rPr lang="en-US" dirty="0"/>
              <a:t> to </a:t>
            </a:r>
            <a:r>
              <a:rPr lang="en-US" dirty="0" err="1"/>
              <a:t>Cyl</a:t>
            </a:r>
            <a:r>
              <a:rPr lang="en-US" dirty="0"/>
              <a:t>-str to Str by increasing sigma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AE1B53-957D-7043-995E-69E30A7327F0}"/>
                  </a:ext>
                </a:extLst>
              </p:cNvPr>
              <p:cNvSpPr txBox="1"/>
              <p:nvPr/>
            </p:nvSpPr>
            <p:spPr>
              <a:xfrm>
                <a:off x="5051385" y="10128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AE1B53-957D-7043-995E-69E30A732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85" y="1012894"/>
                <a:ext cx="15254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8F965-2C37-C615-E2C0-9F2F55D63C26}"/>
                  </a:ext>
                </a:extLst>
              </p:cNvPr>
              <p:cNvSpPr txBox="1"/>
              <p:nvPr/>
            </p:nvSpPr>
            <p:spPr>
              <a:xfrm>
                <a:off x="7255521" y="9691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8F965-2C37-C615-E2C0-9F2F55D6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521" y="969124"/>
                <a:ext cx="13180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C29D830-B350-8018-7F61-3E543B504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826" y="1482616"/>
            <a:ext cx="1344719" cy="17739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B0355A-C91F-59B4-56AD-2325A4360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557" y="1459864"/>
            <a:ext cx="1179540" cy="1818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6D2C8C-DE08-D209-C9E9-4BEE271CCAD7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D0B823-23E9-070D-44B9-138C9658F8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7338" y="1520187"/>
            <a:ext cx="1738256" cy="1758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C0B4E3-97DC-4E9A-96B2-EEDC46D2BCEE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2C58B-2EA2-57C1-7C14-96F4B863A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DFD73-F802-08FE-E3D7-55E85B080779}"/>
                  </a:ext>
                </a:extLst>
              </p:cNvPr>
              <p:cNvSpPr txBox="1"/>
              <p:nvPr/>
            </p:nvSpPr>
            <p:spPr>
              <a:xfrm>
                <a:off x="383442" y="547239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DFD73-F802-08FE-E3D7-55E85B08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42" y="5472390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C8920B4-1527-EA86-7B82-C003E522E4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0323" y="5348804"/>
            <a:ext cx="1321427" cy="13451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0498D6-4E4B-1F67-8FFE-E1706ABB51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60422" y="5366289"/>
            <a:ext cx="1235307" cy="1314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53812-D432-8EB6-0CA6-A312DA406612}"/>
                  </a:ext>
                </a:extLst>
              </p:cNvPr>
              <p:cNvSpPr txBox="1"/>
              <p:nvPr/>
            </p:nvSpPr>
            <p:spPr>
              <a:xfrm>
                <a:off x="2694620" y="501022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53812-D432-8EB6-0CA6-A312DA406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620" y="5010226"/>
                <a:ext cx="12371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B6EA6-6778-7495-746F-F908C01EDFFB}"/>
                  </a:ext>
                </a:extLst>
              </p:cNvPr>
              <p:cNvSpPr txBox="1"/>
              <p:nvPr/>
            </p:nvSpPr>
            <p:spPr>
              <a:xfrm>
                <a:off x="4842716" y="500533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B6EA6-6778-7495-746F-F908C01E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716" y="5005338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700139E2-FB9A-335C-1348-23EF14090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188" y="5472390"/>
            <a:ext cx="1803894" cy="109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3DBE3-7B79-4B08-F6FB-A412D74EDEB4}"/>
                  </a:ext>
                </a:extLst>
              </p:cNvPr>
              <p:cNvSpPr txBox="1"/>
              <p:nvPr/>
            </p:nvSpPr>
            <p:spPr>
              <a:xfrm>
                <a:off x="6942570" y="501022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3DBE3-7B79-4B08-F6FB-A412D74ED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570" y="5010226"/>
                <a:ext cx="123713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757F561-9B8D-6CD5-5926-BF05D3171912}"/>
              </a:ext>
            </a:extLst>
          </p:cNvPr>
          <p:cNvSpPr txBox="1"/>
          <p:nvPr/>
        </p:nvSpPr>
        <p:spPr>
          <a:xfrm>
            <a:off x="1905709" y="6561581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5389A-961F-C953-0C3A-B2899A8D7135}"/>
              </a:ext>
            </a:extLst>
          </p:cNvPr>
          <p:cNvSpPr txBox="1"/>
          <p:nvPr/>
        </p:nvSpPr>
        <p:spPr>
          <a:xfrm>
            <a:off x="2164705" y="3095786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F6933F-D5D7-C115-052F-019FE9D965ED}"/>
                  </a:ext>
                </a:extLst>
              </p:cNvPr>
              <p:cNvSpPr txBox="1"/>
              <p:nvPr/>
            </p:nvSpPr>
            <p:spPr>
              <a:xfrm>
                <a:off x="408832" y="375758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F6933F-D5D7-C115-052F-019FE9D96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3757586"/>
                <a:ext cx="12371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FDAF66E-1F0B-CBA9-39C5-0840AF5ED53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25812" y="3779262"/>
            <a:ext cx="1568834" cy="11124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B38CDC-8778-C2F4-1FD3-CE09B6500A04}"/>
                  </a:ext>
                </a:extLst>
              </p:cNvPr>
              <p:cNvSpPr txBox="1"/>
              <p:nvPr/>
            </p:nvSpPr>
            <p:spPr>
              <a:xfrm>
                <a:off x="2567338" y="3458871"/>
                <a:ext cx="1568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B38CDC-8778-C2F4-1FD3-CE09B6500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338" y="3458871"/>
                <a:ext cx="156883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3B34BD4-5D77-3EFE-6594-2382C62CE19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60422" y="3826069"/>
            <a:ext cx="1344719" cy="11369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376C82-01A4-01EC-7405-326895321943}"/>
                  </a:ext>
                </a:extLst>
              </p:cNvPr>
              <p:cNvSpPr txBox="1"/>
              <p:nvPr/>
            </p:nvSpPr>
            <p:spPr>
              <a:xfrm>
                <a:off x="4678757" y="3458871"/>
                <a:ext cx="1568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376C82-01A4-01EC-7405-32689532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57" y="3458871"/>
                <a:ext cx="156883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C5FDBD18-9EE0-FDBA-2AEE-ABDABB3E2BD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59188" y="3643537"/>
            <a:ext cx="1344719" cy="11071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E9663F-FB6F-BA05-907C-3EF29CABC06A}"/>
                  </a:ext>
                </a:extLst>
              </p:cNvPr>
              <p:cNvSpPr txBox="1"/>
              <p:nvPr/>
            </p:nvSpPr>
            <p:spPr>
              <a:xfrm>
                <a:off x="6547130" y="3454722"/>
                <a:ext cx="1568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E9663F-FB6F-BA05-907C-3EF29CABC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130" y="3454722"/>
                <a:ext cx="156883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06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A6E35-AD85-B5DD-199C-38FDB1197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05F0B4-50EC-8544-B836-A8CBD1227B3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</a:t>
            </a:r>
            <a:r>
              <a:rPr lang="en-US" dirty="0" err="1"/>
              <a:t>Cyl</a:t>
            </a:r>
            <a:r>
              <a:rPr lang="en-US" dirty="0"/>
              <a:t> to </a:t>
            </a:r>
            <a:r>
              <a:rPr lang="en-US" dirty="0" err="1"/>
              <a:t>Cyl</a:t>
            </a:r>
            <a:r>
              <a:rPr lang="en-US" dirty="0"/>
              <a:t>-str to Str by increasing sigma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5E763-213B-C49F-325E-55CFBBC6CDE6}"/>
                  </a:ext>
                </a:extLst>
              </p:cNvPr>
              <p:cNvSpPr txBox="1"/>
              <p:nvPr/>
            </p:nvSpPr>
            <p:spPr>
              <a:xfrm>
                <a:off x="5051385" y="10128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95E763-213B-C49F-325E-55CFBBC6C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85" y="1012894"/>
                <a:ext cx="15254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73E361-BC4B-4136-AEA0-504362671928}"/>
                  </a:ext>
                </a:extLst>
              </p:cNvPr>
              <p:cNvSpPr txBox="1"/>
              <p:nvPr/>
            </p:nvSpPr>
            <p:spPr>
              <a:xfrm>
                <a:off x="7255521" y="9691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73E361-BC4B-4136-AEA0-504362671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521" y="969124"/>
                <a:ext cx="13180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8EA13DC-8209-A891-EB10-B14101B5D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826" y="1482616"/>
            <a:ext cx="1344719" cy="17739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7AB022-E61B-0EAE-4D7B-64FC636C6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557" y="1459864"/>
            <a:ext cx="1179540" cy="1818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BF712E-028D-80CE-5B6E-1FD8FDF96A44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295247A-2849-3C87-F7D4-1241CFA561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7338" y="1520187"/>
            <a:ext cx="1738256" cy="1758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98B857-2ED6-36AB-A9A0-55C2B6AC8490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2C58B-2EA2-57C1-7C14-96F4B863A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A00CEED-742E-57BD-984E-75CFE620D32A}"/>
              </a:ext>
            </a:extLst>
          </p:cNvPr>
          <p:cNvSpPr txBox="1"/>
          <p:nvPr/>
        </p:nvSpPr>
        <p:spPr>
          <a:xfrm>
            <a:off x="2164705" y="3095786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90EBC2C-30AB-2682-5C85-D29D141E8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696" y="3465118"/>
            <a:ext cx="1924390" cy="210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5D059E-6D31-0A64-E2EC-900D187E6A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5516" y="3538089"/>
            <a:ext cx="1917379" cy="2028994"/>
          </a:xfrm>
          <a:prstGeom prst="rect">
            <a:avLst/>
          </a:prstGeom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703AF3B-E7A1-2A33-8229-593590FA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261" y="3524870"/>
            <a:ext cx="1734430" cy="210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27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32585F6-B11F-87FE-CD36-BD4C4A96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214437"/>
            <a:ext cx="73533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/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 4: </a:t>
                </a:r>
                <a:r>
                  <a:rPr lang="en-US" dirty="0" err="1"/>
                  <a:t>freeE</a:t>
                </a:r>
                <a:r>
                  <a:rPr lang="en-US" dirty="0"/>
                  <a:t> for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blipFill>
                <a:blip r:embed="rId3"/>
                <a:stretch>
                  <a:fillRect l="-51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B63C8F0-29C0-D061-9D57-8E70A0E27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781" y="1359105"/>
            <a:ext cx="1441966" cy="145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DE7A25-1309-5419-459F-5084AE587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999" y="3204728"/>
            <a:ext cx="1123460" cy="1482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087446-BD82-DF0F-3B09-036990041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4254" y="1359106"/>
            <a:ext cx="1018452" cy="1570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F281D3C-C27E-D708-CC52-8DC82EE47A22}"/>
              </a:ext>
            </a:extLst>
          </p:cNvPr>
          <p:cNvSpPr/>
          <p:nvPr/>
        </p:nvSpPr>
        <p:spPr>
          <a:xfrm>
            <a:off x="9018495" y="842682"/>
            <a:ext cx="2563906" cy="600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Supplemental?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D76F1F2-1770-04F8-DE7F-DA7A6D79C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80" y="1779074"/>
            <a:ext cx="6101043" cy="354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CD46FE5C-5193-5339-8BEF-CD1BA0DFD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6502208" y="1337028"/>
            <a:ext cx="1150071" cy="24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10C8F-1052-89F8-8B5B-F50C97C9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78" y="1635105"/>
            <a:ext cx="1392881" cy="210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162" y="1729985"/>
            <a:ext cx="1935849" cy="198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/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7307</TotalTime>
  <Words>197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26</cp:revision>
  <dcterms:created xsi:type="dcterms:W3CDTF">2025-05-05T22:16:54Z</dcterms:created>
  <dcterms:modified xsi:type="dcterms:W3CDTF">2025-06-19T00:20:09Z</dcterms:modified>
</cp:coreProperties>
</file>