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90.png"/><Relationship Id="rId4" Type="http://schemas.openxmlformats.org/officeDocument/2006/relationships/image" Target="../media/image36.jpe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213287" y="4984506"/>
                <a:ext cx="61223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287" y="4984506"/>
                <a:ext cx="6122321" cy="1200329"/>
              </a:xfrm>
              <a:prstGeom prst="rect">
                <a:avLst/>
              </a:prstGeom>
              <a:blipFill>
                <a:blip r:embed="rId3"/>
                <a:stretch>
                  <a:fillRect l="-797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81142-B0E9-D5F0-9ACA-80AB54E36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963513"/>
            <a:ext cx="6633882" cy="38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and varying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F6A08-A4CC-24FC-4AAE-9B5D1B984473}"/>
              </a:ext>
            </a:extLst>
          </p:cNvPr>
          <p:cNvSpPr txBox="1"/>
          <p:nvPr/>
        </p:nvSpPr>
        <p:spPr>
          <a:xfrm>
            <a:off x="2345733" y="325222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906727" y="2635488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400" y="1417828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/>
          <a:stretch>
            <a:fillRect/>
          </a:stretch>
        </p:blipFill>
        <p:spPr>
          <a:xfrm>
            <a:off x="6413608" y="1479497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749" y="2728416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563" y="1479497"/>
            <a:ext cx="2084131" cy="11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0463" y="136599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623" y="1430844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360623" y="97409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23" y="97409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146803" y="97991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803" y="97991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4828236" y="97409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236" y="974097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6486282" y="96922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282" y="969225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8083657" y="96435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657" y="964353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1224877" y="455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5672" y="45919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4725540" y="455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431774" y="455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7914655" y="4566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906727" y="4249168"/>
                <a:ext cx="10137791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27" y="4249168"/>
                <a:ext cx="10137791" cy="1498744"/>
              </a:xfrm>
              <a:prstGeom prst="rect">
                <a:avLst/>
              </a:prstGeom>
              <a:blipFill>
                <a:blip r:embed="rId13"/>
                <a:stretch>
                  <a:fillRect l="-541" t="-1626" r="-661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8C445B5-C028-3521-E65C-4FEE248B1C59}"/>
              </a:ext>
            </a:extLst>
          </p:cNvPr>
          <p:cNvSpPr txBox="1"/>
          <p:nvPr/>
        </p:nvSpPr>
        <p:spPr>
          <a:xfrm>
            <a:off x="8625339" y="2494981"/>
            <a:ext cx="92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Plot </a:t>
            </a:r>
            <a:r>
              <a:rPr lang="en-US" dirty="0" err="1">
                <a:solidFill>
                  <a:srgbClr val="FF0000"/>
                </a:solidFill>
              </a:rPr>
              <a:t>xz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3" y="1174377"/>
            <a:ext cx="4719742" cy="29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3227295" y="4455477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with respect to the raised-stripe morphology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regimes.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5" y="4455477"/>
                <a:ext cx="6096000" cy="923330"/>
              </a:xfrm>
              <a:prstGeom prst="rect">
                <a:avLst/>
              </a:prstGeom>
              <a:blipFill>
                <a:blip r:embed="rId3"/>
                <a:stretch>
                  <a:fillRect l="-800" t="-331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219D43E-AE08-0C56-A85E-22A6CBB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82497" y="3207924"/>
            <a:ext cx="1724268" cy="9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674" y="1194350"/>
            <a:ext cx="1466490" cy="15785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3EB434-2A5E-E330-A8D6-D360542EC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220" y="1048487"/>
            <a:ext cx="913665" cy="1961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923" y="1101937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765774" y="4713782"/>
                <a:ext cx="9626249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 at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74" y="4713782"/>
                <a:ext cx="9626249" cy="1498744"/>
              </a:xfrm>
              <a:prstGeom prst="rect">
                <a:avLst/>
              </a:prstGeom>
              <a:blipFill>
                <a:blip r:embed="rId6"/>
                <a:stretch>
                  <a:fillRect l="-570" t="-1626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398409" y="80443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09" y="804430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041508" y="8102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508" y="81024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3722941" y="80443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941" y="804430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5380987" y="79955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987" y="799558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6978362" y="79468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362" y="794686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114382" y="4382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1828602" y="38989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3650365" y="38332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5325840" y="38332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6794621" y="38989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6694001" y="26404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013" y="1247982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114382" y="26404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6FA40-1A28-5B6D-EF03-9A7843AF35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15817" y="1233313"/>
            <a:ext cx="1585749" cy="1619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1849904" y="2643473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976282" y="4167520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with respect to the raised-stripe morphology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82" y="4167520"/>
                <a:ext cx="6096000" cy="923330"/>
              </a:xfrm>
              <a:prstGeom prst="rect">
                <a:avLst/>
              </a:prstGeom>
              <a:blipFill>
                <a:blip r:embed="rId2"/>
                <a:stretch>
                  <a:fillRect l="-800" t="-331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E633A2BA-BE95-258C-4742-3BBD229A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4" y="797859"/>
            <a:ext cx="5069855" cy="31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vertically segregated PE brush morphologies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(a) Two-layered brush with laterally arranged holes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two-layered brush with laterally arranged stripes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two-layered homogeneous brush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excess free energy with respect to the raised-stripe morphology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blipFill>
                <a:blip r:embed="rId3"/>
                <a:stretch>
                  <a:fillRect l="-570" t="-1653" r="-25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3" y="2142433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959805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961798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12395</TotalTime>
  <Words>640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52</cp:revision>
  <dcterms:created xsi:type="dcterms:W3CDTF">2025-05-05T22:16:54Z</dcterms:created>
  <dcterms:modified xsi:type="dcterms:W3CDTF">2025-06-25T19:31:35Z</dcterms:modified>
</cp:coreProperties>
</file>