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4025242" y="589892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5136866" y="342900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276995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101878" y="324433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626749" y="305966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15883</TotalTime>
  <Words>710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84</cp:revision>
  <dcterms:created xsi:type="dcterms:W3CDTF">2025-05-05T22:16:54Z</dcterms:created>
  <dcterms:modified xsi:type="dcterms:W3CDTF">2025-07-02T19:59:02Z</dcterms:modified>
</cp:coreProperties>
</file>