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8A4E-5B3B-F05E-01D7-2CA3FB17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" y="4224445"/>
            <a:ext cx="2057544" cy="22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2975150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3282970"/>
            <a:ext cx="1769944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92" y="1363230"/>
            <a:ext cx="1649091" cy="1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8EC91-D770-11A1-C1E2-C2612A3B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12" y="5106191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472A55-1C0A-F016-2F00-52916B8E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5087148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2247A0-ECD1-86CD-FBBB-0FD07929F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714" y="4916913"/>
            <a:ext cx="1097928" cy="194108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5BD058-94BB-FB19-8625-A06A2F0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15" y="3205075"/>
            <a:ext cx="1924182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A866AA-6A73-3025-8E63-43EAC3B2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1331659"/>
            <a:ext cx="1769944" cy="15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15</cp:revision>
  <dcterms:created xsi:type="dcterms:W3CDTF">2025-05-05T22:16:54Z</dcterms:created>
  <dcterms:modified xsi:type="dcterms:W3CDTF">2025-05-16T21:04:02Z</dcterms:modified>
</cp:coreProperties>
</file>