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8" r:id="rId2"/>
    <p:sldId id="371" r:id="rId3"/>
    <p:sldId id="374" r:id="rId4"/>
    <p:sldId id="372" r:id="rId5"/>
    <p:sldId id="373" r:id="rId6"/>
    <p:sldId id="3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>
        <p:scale>
          <a:sx n="100" d="100"/>
          <a:sy n="100" d="100"/>
        </p:scale>
        <p:origin x="87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7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70.png"/><Relationship Id="rId9" Type="http://schemas.openxmlformats.org/officeDocument/2006/relationships/image" Target="../media/image2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18" Type="http://schemas.openxmlformats.org/officeDocument/2006/relationships/image" Target="../media/image190.png"/><Relationship Id="rId3" Type="http://schemas.openxmlformats.org/officeDocument/2006/relationships/image" Target="../media/image20.png"/><Relationship Id="rId7" Type="http://schemas.openxmlformats.org/officeDocument/2006/relationships/image" Target="../media/image9.png"/><Relationship Id="rId12" Type="http://schemas.openxmlformats.org/officeDocument/2006/relationships/image" Target="../media/image130.png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12.png"/><Relationship Id="rId5" Type="http://schemas.openxmlformats.org/officeDocument/2006/relationships/image" Target="../media/image70.png"/><Relationship Id="rId15" Type="http://schemas.openxmlformats.org/officeDocument/2006/relationships/image" Target="../media/image160.png"/><Relationship Id="rId10" Type="http://schemas.openxmlformats.org/officeDocument/2006/relationships/image" Target="../media/image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F12E8-E4D9-F79D-E33B-625278036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66165-900D-1FF4-FC8E-CEA6BBFAC552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Cyl</a:t>
            </a:r>
            <a:r>
              <a:rPr lang="en-US" dirty="0">
                <a:sym typeface="Wingdings" panose="05000000000000000000" pitchFamily="2" charset="2"/>
              </a:rPr>
              <a:t> in s</a:t>
            </a:r>
            <a:r>
              <a:rPr lang="en-US" dirty="0"/>
              <a:t>parse PE by increasing alpha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5F712A-878D-6B0F-C81D-3349B96FB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704" y="1867056"/>
            <a:ext cx="2028914" cy="22318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E715B4-8B8D-95B7-B8CC-38D5C144C6C5}"/>
              </a:ext>
            </a:extLst>
          </p:cNvPr>
          <p:cNvSpPr txBox="1"/>
          <p:nvPr/>
        </p:nvSpPr>
        <p:spPr>
          <a:xfrm>
            <a:off x="665250" y="4670072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iso mic </a:t>
            </a:r>
            <a:br>
              <a:rPr lang="en-US" dirty="0"/>
            </a:br>
            <a:r>
              <a:rPr lang="en-US" dirty="0"/>
              <a:t>@ (0.10, 0.0025)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3945E5-2D11-6386-1BD5-28854C0FE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740" y="1757508"/>
            <a:ext cx="2196986" cy="22223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547515-6A60-21B7-CBF5-A616FE546DB0}"/>
              </a:ext>
            </a:extLst>
          </p:cNvPr>
          <p:cNvSpPr txBox="1"/>
          <p:nvPr/>
        </p:nvSpPr>
        <p:spPr>
          <a:xfrm>
            <a:off x="9693558" y="4670075"/>
            <a:ext cx="175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iso </a:t>
            </a:r>
            <a:r>
              <a:rPr lang="en-US" dirty="0" err="1"/>
              <a:t>cyl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@  (0.3, 0.005)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EA515F-CF83-0861-22A8-5DDF4AEBC3B9}"/>
              </a:ext>
            </a:extLst>
          </p:cNvPr>
          <p:cNvSpPr txBox="1"/>
          <p:nvPr/>
        </p:nvSpPr>
        <p:spPr>
          <a:xfrm>
            <a:off x="6462502" y="4670074"/>
            <a:ext cx="2196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fused </a:t>
            </a:r>
            <a:r>
              <a:rPr lang="en-US" dirty="0" err="1"/>
              <a:t>cyl</a:t>
            </a:r>
            <a:r>
              <a:rPr lang="en-US" dirty="0"/>
              <a:t>  @  (0.25, 0.015)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3B5D6-4614-19B5-C232-CC384A44D161}"/>
              </a:ext>
            </a:extLst>
          </p:cNvPr>
          <p:cNvSpPr txBox="1"/>
          <p:nvPr/>
        </p:nvSpPr>
        <p:spPr>
          <a:xfrm>
            <a:off x="3701792" y="4669409"/>
            <a:ext cx="216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fused mic </a:t>
            </a:r>
            <a:br>
              <a:rPr lang="en-US" dirty="0"/>
            </a:br>
            <a:r>
              <a:rPr lang="en-US" dirty="0"/>
              <a:t>@ (0.20, 0.0175)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D74C4B-5E8C-219D-5741-CC4CFCCC1F5C}"/>
              </a:ext>
            </a:extLst>
          </p:cNvPr>
          <p:cNvSpPr txBox="1"/>
          <p:nvPr/>
        </p:nvSpPr>
        <p:spPr>
          <a:xfrm>
            <a:off x="6291686" y="55814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@ (0.25, 0.0025)?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82C8AB-D226-38E0-BD61-8465A2F595E8}"/>
              </a:ext>
            </a:extLst>
          </p:cNvPr>
          <p:cNvSpPr txBox="1"/>
          <p:nvPr/>
        </p:nvSpPr>
        <p:spPr>
          <a:xfrm>
            <a:off x="435106" y="55814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ABA80-5DBE-434A-AA4F-C855B90D0365}"/>
              </a:ext>
            </a:extLst>
          </p:cNvPr>
          <p:cNvSpPr txBox="1"/>
          <p:nvPr/>
        </p:nvSpPr>
        <p:spPr>
          <a:xfrm>
            <a:off x="3403095" y="55814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@ (0.15, 0.0025)?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F61ABC-2A80-D266-4ABE-77C5E76BC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50" y="2337472"/>
            <a:ext cx="2316235" cy="1642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3C4D8-2DA8-E748-7A62-1EF470DCEA3B}"/>
              </a:ext>
            </a:extLst>
          </p:cNvPr>
          <p:cNvSpPr txBox="1"/>
          <p:nvPr/>
        </p:nvSpPr>
        <p:spPr>
          <a:xfrm>
            <a:off x="9301586" y="55814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@ (0.3, 0.0025)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AC9817-20F7-1FDA-CE12-9EEAF71BE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1295" y="1870903"/>
            <a:ext cx="2412646" cy="227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0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099AE2-D8A5-FF7D-1148-7559534F0DA5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</a:t>
            </a:r>
            <a:r>
              <a:rPr lang="en-US" dirty="0" err="1"/>
              <a:t>freeE</a:t>
            </a:r>
            <a:r>
              <a:rPr lang="en-US" dirty="0"/>
              <a:t> for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Cyl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CB24B-F643-392C-C64E-AB5F766C0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63" y="3979893"/>
            <a:ext cx="2211007" cy="1981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BC4E50-54D8-5B29-C9E9-4CD6E24D7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964" y="3542076"/>
            <a:ext cx="2196986" cy="2460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B74522-69AB-0738-89D9-B67A004DF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032" y="1638538"/>
            <a:ext cx="2028914" cy="2231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99D63F-2B2B-A689-5973-2419B2010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1740" y="1757508"/>
            <a:ext cx="2196986" cy="222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B8314-4FAE-9057-7F8E-712B4D52B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F99D70-1CBB-1140-69DE-9B5BCC3B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826" y="1527353"/>
            <a:ext cx="1241253" cy="16687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D24BBF-83A1-9934-9C1E-7ED7A6B76AB4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</a:t>
            </a:r>
            <a:r>
              <a:rPr lang="en-US" dirty="0" err="1"/>
              <a:t>Cyl</a:t>
            </a:r>
            <a:r>
              <a:rPr lang="en-US" dirty="0"/>
              <a:t> to </a:t>
            </a:r>
            <a:r>
              <a:rPr lang="en-US" dirty="0" err="1"/>
              <a:t>Cyl</a:t>
            </a:r>
            <a:r>
              <a:rPr lang="en-US" dirty="0"/>
              <a:t>-str to Str by increasing sigma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5848A7-A949-9388-54CB-AF457DB242C3}"/>
                  </a:ext>
                </a:extLst>
              </p:cNvPr>
              <p:cNvSpPr txBox="1"/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AE1B53-957D-7043-995E-69E30A7327F0}"/>
                  </a:ext>
                </a:extLst>
              </p:cNvPr>
              <p:cNvSpPr txBox="1"/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E8F965-2C37-C615-E2C0-9F2F55D63C26}"/>
                  </a:ext>
                </a:extLst>
              </p:cNvPr>
              <p:cNvSpPr txBox="1"/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E8F965-2C37-C615-E2C0-9F2F55D63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C29D830-B350-8018-7F61-3E543B5043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1038" y="1501516"/>
            <a:ext cx="1344719" cy="17739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B0355A-C91F-59B4-56AD-2325A43604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9769" y="1478764"/>
            <a:ext cx="1179540" cy="1818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6D2C8C-DE08-D209-C9E9-4BEE271CCAD7}"/>
                  </a:ext>
                </a:extLst>
              </p:cNvPr>
              <p:cNvSpPr txBox="1"/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BD0B823-23E9-070D-44B9-138C9658F8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7338" y="1520187"/>
            <a:ext cx="1738256" cy="1758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C0B4E3-97DC-4E9A-96B2-EEDC46D2BCEE}"/>
                  </a:ext>
                </a:extLst>
              </p:cNvPr>
              <p:cNvSpPr txBox="1"/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C2C58B-2EA2-57C1-7C14-96F4B863A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7DFD73-F802-08FE-E3D7-55E85B080779}"/>
                  </a:ext>
                </a:extLst>
              </p:cNvPr>
              <p:cNvSpPr txBox="1"/>
              <p:nvPr/>
            </p:nvSpPr>
            <p:spPr>
              <a:xfrm>
                <a:off x="288701" y="4627372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7DFD73-F802-08FE-E3D7-55E85B080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01" y="4627372"/>
                <a:ext cx="12371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C8920B4-1527-EA86-7B82-C003E522E4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85307" y="4503786"/>
            <a:ext cx="1321427" cy="13451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0498D6-4E4B-1F67-8FFE-E1706ABB51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35406" y="4521271"/>
            <a:ext cx="1235307" cy="13140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553812-D432-8EB6-0CA6-A312DA406612}"/>
                  </a:ext>
                </a:extLst>
              </p:cNvPr>
              <p:cNvSpPr txBox="1"/>
              <p:nvPr/>
            </p:nvSpPr>
            <p:spPr>
              <a:xfrm>
                <a:off x="2769604" y="4165208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553812-D432-8EB6-0CA6-A312DA406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604" y="4165208"/>
                <a:ext cx="12371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CB6EA6-6778-7495-746F-F908C01EDFFB}"/>
                  </a:ext>
                </a:extLst>
              </p:cNvPr>
              <p:cNvSpPr txBox="1"/>
              <p:nvPr/>
            </p:nvSpPr>
            <p:spPr>
              <a:xfrm>
                <a:off x="4917700" y="4160320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CB6EA6-6778-7495-746F-F908C01ED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00" y="4160320"/>
                <a:ext cx="12371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8">
            <a:extLst>
              <a:ext uri="{FF2B5EF4-FFF2-40B4-BE49-F238E27FC236}">
                <a16:creationId xmlns:a16="http://schemas.microsoft.com/office/drawing/2014/main" id="{700139E2-FB9A-335C-1348-23EF14090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2" y="4627372"/>
            <a:ext cx="1803894" cy="109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03DBE3-7B79-4B08-F6FB-A412D74EDEB4}"/>
                  </a:ext>
                </a:extLst>
              </p:cNvPr>
              <p:cNvSpPr txBox="1"/>
              <p:nvPr/>
            </p:nvSpPr>
            <p:spPr>
              <a:xfrm>
                <a:off x="7017554" y="4165208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03DBE3-7B79-4B08-F6FB-A412D74ED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554" y="4165208"/>
                <a:ext cx="123713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757F561-9B8D-6CD5-5926-BF05D3171912}"/>
              </a:ext>
            </a:extLst>
          </p:cNvPr>
          <p:cNvSpPr txBox="1"/>
          <p:nvPr/>
        </p:nvSpPr>
        <p:spPr>
          <a:xfrm>
            <a:off x="1980693" y="571656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25389A-961F-C953-0C3A-B2899A8D7135}"/>
              </a:ext>
            </a:extLst>
          </p:cNvPr>
          <p:cNvSpPr txBox="1"/>
          <p:nvPr/>
        </p:nvSpPr>
        <p:spPr>
          <a:xfrm>
            <a:off x="2164705" y="3095786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85E047-45BA-5726-63E0-D9D1AD9C44C6}"/>
              </a:ext>
            </a:extLst>
          </p:cNvPr>
          <p:cNvSpPr txBox="1"/>
          <p:nvPr/>
        </p:nvSpPr>
        <p:spPr>
          <a:xfrm>
            <a:off x="4247476" y="311602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finalize/switch</a:t>
            </a:r>
          </a:p>
        </p:txBody>
      </p:sp>
    </p:spTree>
    <p:extLst>
      <p:ext uri="{BB962C8B-B14F-4D97-AF65-F5344CB8AC3E}">
        <p14:creationId xmlns:p14="http://schemas.microsoft.com/office/powerpoint/2010/main" val="218906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34D515-00E2-61C9-CDB6-DC01BBE36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81" y="1621057"/>
            <a:ext cx="1600897" cy="2152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C03A4E-A217-CDE0-AB00-890419752756}"/>
                  </a:ext>
                </a:extLst>
              </p:cNvPr>
              <p:cNvSpPr txBox="1"/>
              <p:nvPr/>
            </p:nvSpPr>
            <p:spPr>
              <a:xfrm>
                <a:off x="1645962" y="247374"/>
                <a:ext cx="9436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 4: </a:t>
                </a:r>
                <a:r>
                  <a:rPr lang="en-US" dirty="0" err="1"/>
                  <a:t>freeE</a:t>
                </a:r>
                <a:r>
                  <a:rPr lang="en-US" dirty="0"/>
                  <a:t> for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C03A4E-A217-CDE0-AB00-890419752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62" y="247374"/>
                <a:ext cx="9436032" cy="369332"/>
              </a:xfrm>
              <a:prstGeom prst="rect">
                <a:avLst/>
              </a:prstGeom>
              <a:blipFill>
                <a:blip r:embed="rId3"/>
                <a:stretch>
                  <a:fillRect l="-517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5BA66-B5BD-C484-259E-17C88832D7EE}"/>
                  </a:ext>
                </a:extLst>
              </p:cNvPr>
              <p:cNvSpPr txBox="1"/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5BA66-B5BD-C484-259E-17C88832D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7DACD4-6295-8280-7BF2-BDB196856B0B}"/>
                  </a:ext>
                </a:extLst>
              </p:cNvPr>
              <p:cNvSpPr txBox="1"/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7DACD4-6295-8280-7BF2-BDB196856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715C6B-C74C-1587-DB35-25064FAFDB4C}"/>
                  </a:ext>
                </a:extLst>
              </p:cNvPr>
              <p:cNvSpPr txBox="1"/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715C6B-C74C-1587-DB35-25064FAFD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blipFill>
                <a:blip r:embed="rId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2633F4F-4472-FCCD-A3B5-408FC517D7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9622" y="1615663"/>
            <a:ext cx="1734342" cy="22879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43D01C-F313-E5E3-2E87-14A013F308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5717" y="1610326"/>
            <a:ext cx="1521304" cy="2345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19D3CF-777F-D447-2A34-5710EC9F2808}"/>
                  </a:ext>
                </a:extLst>
              </p:cNvPr>
              <p:cNvSpPr txBox="1"/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19D3CF-777F-D447-2A34-5710EC9F2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B329761-459A-C19F-B842-BF451BA0FD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4770" y="1649226"/>
            <a:ext cx="2241904" cy="2267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9DD3A3-5CE6-77E4-5F98-EFA7D157AC4F}"/>
                  </a:ext>
                </a:extLst>
              </p:cNvPr>
              <p:cNvSpPr txBox="1"/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9DD3A3-5CE6-77E4-5F98-EFA7D157A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77B2A5-AD5E-5A6B-FBED-4A4BC2661862}"/>
                  </a:ext>
                </a:extLst>
              </p:cNvPr>
              <p:cNvSpPr txBox="1"/>
              <p:nvPr/>
            </p:nvSpPr>
            <p:spPr>
              <a:xfrm>
                <a:off x="420229" y="508381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77B2A5-AD5E-5A6B-FBED-4A4BC2661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29" y="5083815"/>
                <a:ext cx="123713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D4933720-D8BE-772D-06DC-9E9CA63DEC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60698" y="4580593"/>
            <a:ext cx="1855254" cy="18886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D89F8B-219A-FF76-5D84-BC22234AE8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09194" y="4624293"/>
            <a:ext cx="1734343" cy="18449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A9829-3F19-7934-AA79-B03D80F69EA9}"/>
                  </a:ext>
                </a:extLst>
              </p:cNvPr>
              <p:cNvSpPr txBox="1"/>
              <p:nvPr/>
            </p:nvSpPr>
            <p:spPr>
              <a:xfrm>
                <a:off x="2928701" y="428888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A9829-3F19-7934-AA79-B03D80F69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701" y="4288886"/>
                <a:ext cx="12371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DBACE3-A422-FACE-26B4-BC53A9791A2C}"/>
                  </a:ext>
                </a:extLst>
              </p:cNvPr>
              <p:cNvSpPr txBox="1"/>
              <p:nvPr/>
            </p:nvSpPr>
            <p:spPr>
              <a:xfrm>
                <a:off x="5857800" y="42549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DBACE3-A422-FACE-26B4-BC53A9791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00" y="4254961"/>
                <a:ext cx="123713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8">
            <a:extLst>
              <a:ext uri="{FF2B5EF4-FFF2-40B4-BE49-F238E27FC236}">
                <a16:creationId xmlns:a16="http://schemas.microsoft.com/office/drawing/2014/main" id="{011C1F2C-9531-155B-9DE7-EB1D7238E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621" y="4775954"/>
            <a:ext cx="2532627" cy="154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C9E128-786D-700E-99FC-35CE628D5702}"/>
                  </a:ext>
                </a:extLst>
              </p:cNvPr>
              <p:cNvSpPr txBox="1"/>
              <p:nvPr/>
            </p:nvSpPr>
            <p:spPr>
              <a:xfrm>
                <a:off x="8785385" y="42549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C9E128-786D-700E-99FC-35CE628D5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385" y="4254961"/>
                <a:ext cx="123713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FF078C1-7566-184A-F4B8-118B9EFF07C9}"/>
              </a:ext>
            </a:extLst>
          </p:cNvPr>
          <p:cNvSpPr txBox="1"/>
          <p:nvPr/>
        </p:nvSpPr>
        <p:spPr>
          <a:xfrm>
            <a:off x="2164705" y="6469215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8E4B92-0BC8-DE96-A32E-35090BC26BED}"/>
              </a:ext>
            </a:extLst>
          </p:cNvPr>
          <p:cNvSpPr txBox="1"/>
          <p:nvPr/>
        </p:nvSpPr>
        <p:spPr>
          <a:xfrm>
            <a:off x="2276064" y="3644835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8D0BEA-0416-23A3-1376-3CB733D9165E}"/>
              </a:ext>
            </a:extLst>
          </p:cNvPr>
          <p:cNvSpPr txBox="1"/>
          <p:nvPr/>
        </p:nvSpPr>
        <p:spPr>
          <a:xfrm>
            <a:off x="4385696" y="362397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DD0BA-DA43-12CA-9A95-1FF0D6D8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34568D-A393-2082-1DFE-CD6164C93670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phase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6825C-26E9-DC2B-A0C0-9C50730C0881}"/>
              </a:ext>
            </a:extLst>
          </p:cNvPr>
          <p:cNvSpPr txBox="1"/>
          <p:nvPr/>
        </p:nvSpPr>
        <p:spPr>
          <a:xfrm>
            <a:off x="4213638" y="624129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67BA4C-3D52-6B55-C973-9B4A4FF3E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166812"/>
            <a:ext cx="7791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36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>
            <a:extLst>
              <a:ext uri="{FF2B5EF4-FFF2-40B4-BE49-F238E27FC236}">
                <a16:creationId xmlns:a16="http://schemas.microsoft.com/office/drawing/2014/main" id="{CD46FE5C-5193-5339-8BEF-CD1BA0DFD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r="26152"/>
          <a:stretch/>
        </p:blipFill>
        <p:spPr bwMode="auto">
          <a:xfrm>
            <a:off x="6502208" y="1337028"/>
            <a:ext cx="1150071" cy="240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58687C-F34C-BB24-5AAB-02C126D641C1}"/>
              </a:ext>
            </a:extLst>
          </p:cNvPr>
          <p:cNvSpPr txBox="1"/>
          <p:nvPr/>
        </p:nvSpPr>
        <p:spPr>
          <a:xfrm>
            <a:off x="978786" y="302473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6: Metastable multilayered morphologies with </a:t>
            </a:r>
            <a:r>
              <a:rPr lang="en-US" dirty="0" err="1"/>
              <a:t>freeE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10C8F-1052-89F8-8B5B-F50C97C98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978" y="1635105"/>
            <a:ext cx="1392881" cy="2108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24CB12-4A59-5B3F-E7C3-8383C5A29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162" y="1729985"/>
            <a:ext cx="1935849" cy="1980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5841904" y="589368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04" y="5893685"/>
                <a:ext cx="1237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0131CA-ED12-1F53-A430-A0D7BA34C8D5}"/>
                  </a:ext>
                </a:extLst>
              </p:cNvPr>
              <p:cNvSpPr txBox="1"/>
              <p:nvPr/>
            </p:nvSpPr>
            <p:spPr>
              <a:xfrm>
                <a:off x="7812047" y="589368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0131CA-ED12-1F53-A430-A0D7BA34C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047" y="5893685"/>
                <a:ext cx="12371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5504</TotalTime>
  <Words>200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23</cp:revision>
  <dcterms:created xsi:type="dcterms:W3CDTF">2025-05-05T22:16:54Z</dcterms:created>
  <dcterms:modified xsi:type="dcterms:W3CDTF">2025-06-11T23:40:17Z</dcterms:modified>
</cp:coreProperties>
</file>