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6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7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19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DE2EAC-2386-97CB-A376-CFB38EEBEA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201" y="1407459"/>
            <a:ext cx="7361597" cy="427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359" y="1525704"/>
            <a:ext cx="1746696" cy="23483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215" y="1413038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511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2266489" y="91434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489" y="914349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4389437" y="914349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9437" y="914349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113" y="4292791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8022899" y="893530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899" y="893530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8333" r="-1852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10013026" y="93131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3026" y="93131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5215" y="4095893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431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654690-6387-129A-02B7-03109470F031}"/>
              </a:ext>
            </a:extLst>
          </p:cNvPr>
          <p:cNvSpPr txBox="1"/>
          <p:nvPr/>
        </p:nvSpPr>
        <p:spPr>
          <a:xfrm>
            <a:off x="4652518" y="6488668"/>
            <a:ext cx="2994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“Pearls” should be uniform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38180" y="1508090"/>
            <a:ext cx="1836198" cy="24223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6DAF14-91F8-7B35-A263-A663BA4EAF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825" y="1489897"/>
            <a:ext cx="1607070" cy="22817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092415" y="4240767"/>
            <a:ext cx="2057544" cy="217731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315708B-0A30-9E7E-81A2-35D352F0A0C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37340" y="1489897"/>
            <a:ext cx="1659854" cy="2531761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3FF28B5-F9B8-AF66-F97A-E2639D73C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210" y="4267843"/>
            <a:ext cx="1833391" cy="214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C5BF87-2AA1-EB0C-20BE-B82C3AA162B1}"/>
                  </a:ext>
                </a:extLst>
              </p:cNvPr>
              <p:cNvSpPr txBox="1"/>
              <p:nvPr/>
            </p:nvSpPr>
            <p:spPr>
              <a:xfrm>
                <a:off x="6121931" y="893530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2C5BF87-2AA1-EB0C-20BE-B82C3AA16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1931" y="893530"/>
                <a:ext cx="152546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546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9</cp:revision>
  <dcterms:created xsi:type="dcterms:W3CDTF">2025-05-05T22:16:54Z</dcterms:created>
  <dcterms:modified xsi:type="dcterms:W3CDTF">2025-05-09T01:11:49Z</dcterms:modified>
</cp:coreProperties>
</file>