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90.png"/><Relationship Id="rId4" Type="http://schemas.openxmlformats.org/officeDocument/2006/relationships/image" Target="../media/image44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69DE9-8912-8136-67EA-16882ABD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21217"/>
            <a:ext cx="2070106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2033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3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7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3311" r="-143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r="-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BBA5063-526C-059A-A13E-D5D7B93E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53920"/>
            <a:ext cx="4708189" cy="2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for varying </a:t>
                </a:r>
                <a:r>
                  <a:rPr lang="en-US"/>
                  <a:t>grafting densities: </a:t>
                </a:r>
                <a:r>
                  <a:rPr lang="en-US" dirty="0"/>
                  <a:t>(a</a:t>
                </a:r>
                <a:r>
                  <a:rPr lang="en-US"/>
                  <a:t>) two-layered </a:t>
                </a:r>
                <a:r>
                  <a:rPr lang="en-US" dirty="0"/>
                  <a:t>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754326"/>
              </a:xfrm>
              <a:prstGeom prst="rect">
                <a:avLst/>
              </a:prstGeom>
              <a:blipFill>
                <a:blip r:embed="rId3"/>
                <a:stretch>
                  <a:fillRect l="-570" t="-1389" r="-253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12569</TotalTime>
  <Words>675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63</cp:revision>
  <dcterms:created xsi:type="dcterms:W3CDTF">2025-05-05T22:16:54Z</dcterms:created>
  <dcterms:modified xsi:type="dcterms:W3CDTF">2025-06-25T22:25:54Z</dcterms:modified>
</cp:coreProperties>
</file>