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9801E-0021-B7BF-3376-55387D91B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83ADA-676A-F176-EC7E-CC8456F70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8EC29-F561-3888-1D65-4A93D8FC3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F842-5D4B-454D-B5FB-1894D53BEFCA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8738E-EA3F-63FC-9C89-6D6BBFFD8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D9828-9B9C-4A8A-D012-48C4E70F2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3DF0-65DD-45C1-9F5A-93375462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0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5F557-D16E-4365-CB99-2BE96FA69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FCE02-67B3-2F77-E0BD-0ADFECC19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A4923-A406-FB83-EEDF-9571F4186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F842-5D4B-454D-B5FB-1894D53BEFCA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7EABA-C0C4-011D-1345-33566F53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258F2-8D57-8616-20C7-97F405E4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3DF0-65DD-45C1-9F5A-93375462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8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28434D-B254-0CAC-D032-866F4C6C4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8484D-FBFE-BAC2-D2F8-C41854230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E4B40-57ED-7001-ECF2-BED024F51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F842-5D4B-454D-B5FB-1894D53BEFCA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83F6D-8A01-443D-73C7-8AC550B2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96E3D-C58E-F858-1414-33B842A2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3DF0-65DD-45C1-9F5A-93375462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03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C557-707E-F656-E592-98012C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38EDC-A7CA-3211-B3CB-B37D53F3A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FFE3A-F571-33F3-4B87-2DF52ED06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F842-5D4B-454D-B5FB-1894D53BEFCA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E7BE7-9FAE-5960-C32F-DC7AB4B75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627E3-F119-5ED6-76AE-0993B6D3C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3DF0-65DD-45C1-9F5A-93375462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6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ED92-9318-B04D-417F-4D2800BE2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52BD0-0B43-05CC-DADB-0519379DF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683CA-B1CD-EA58-5A4E-D73F64FE0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F842-5D4B-454D-B5FB-1894D53BEFCA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13160-77DE-9189-2449-94A13AE83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EEE8D-8570-0626-3234-F5FF5584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3DF0-65DD-45C1-9F5A-93375462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2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BE6C6-0A94-5214-3CFA-1BDC8F714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58CA4-A7A5-0F58-1E7D-05D609FFA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60DFE-1A44-2D2F-7628-04B721FD3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11034-3395-5FD3-2C37-5F4934D1F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F842-5D4B-454D-B5FB-1894D53BEFCA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96318-BC1D-5772-7471-7267B0B0B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B36EA-46A2-BFA3-6ABE-09DE3E6ED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3DF0-65DD-45C1-9F5A-93375462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7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DC22C-5200-5C2C-9EF8-1249FF612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7E962-1639-2CA0-B26F-C4CDD5FD6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EB6A8-E7E1-E9D8-70A2-0C6FA4EFB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A1971-0222-65C8-BDC0-7B1763EC9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00C5C5-FC55-B383-C4E4-E0DB2B4386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B280A3-539D-351E-F817-89DEC91DA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F842-5D4B-454D-B5FB-1894D53BEFCA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EA4D7E-1D8F-4EFE-88E3-DCB92481E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C69098-2E83-010C-6108-A4A497C05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3DF0-65DD-45C1-9F5A-93375462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8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77125-D095-F66A-9B2E-A6B8A623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83B54-1C0A-9592-0C1B-962D4562C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F842-5D4B-454D-B5FB-1894D53BEFCA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76630-87EB-74C4-8088-4B858D68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B63F6-01A2-8D0A-8B48-D35089F73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3DF0-65DD-45C1-9F5A-93375462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6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FE9D11-0290-0F07-9DFA-9A4643202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F842-5D4B-454D-B5FB-1894D53BEFCA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C9F0A7-77DA-131F-B685-E9D0919C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833CA-E059-56AD-F6DF-DD2C88D68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3DF0-65DD-45C1-9F5A-93375462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1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01C5-F971-A3A5-90D8-FDEA6C83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3BEF0-DC70-0F1D-1E77-53AC546F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F1365-12DE-07B4-F324-A1DC4BFE8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FE54E-7951-A132-E20B-41D178F65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F842-5D4B-454D-B5FB-1894D53BEFCA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A202A-C3DB-E9C3-8CA0-C2D9CC9FB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6316B-0290-19F1-31C7-195CD187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3DF0-65DD-45C1-9F5A-93375462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57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4F52-1A96-AAF0-46AA-822370582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25BFD-1596-F4A5-914B-1E4200EC2F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EDF02-7766-C6AD-D374-F76ED1E7C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57924-9353-F5DC-C274-2DA993E40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F842-5D4B-454D-B5FB-1894D53BEFCA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38C2B-195C-F396-96C2-1F8BC526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198BF-BD1F-16A3-9DAE-5057C2BD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3DF0-65DD-45C1-9F5A-93375462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4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7C3E2F-327E-0FF8-99A8-1DB573DBA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06FD4-E088-A2FE-1B94-C5B2F3A3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6AF80-4A6D-CD21-38C8-8EE63330F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9EF842-5D4B-454D-B5FB-1894D53BEFCA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38F96-6B73-A60B-4355-8B3D13089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17F2B-59E3-0E80-B3FD-14499336F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713DF0-65DD-45C1-9F5A-93375462B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1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30F4-0976-5C30-5482-AB6FCCFC46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7747D-D83C-28AD-B79F-3C9AEF1C13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Wang Lab PE Brush Subgroup</a:t>
            </a:r>
          </a:p>
          <a:p>
            <a:r>
              <a:rPr lang="en-US" dirty="0"/>
              <a:t>02/13/2025</a:t>
            </a:r>
          </a:p>
        </p:txBody>
      </p:sp>
    </p:spTree>
    <p:extLst>
      <p:ext uri="{BB962C8B-B14F-4D97-AF65-F5344CB8AC3E}">
        <p14:creationId xmlns:p14="http://schemas.microsoft.com/office/powerpoint/2010/main" val="447213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04E38A-4947-E087-E5C8-FE17A8ADE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760" y="2727380"/>
            <a:ext cx="2148735" cy="21154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D60DF0-2EB8-316C-7526-A52767718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054" y="2611941"/>
            <a:ext cx="1791624" cy="23649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4B9501-8E4E-671F-CC32-3C4B84FB3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256" y="2590336"/>
            <a:ext cx="1505428" cy="227795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1401AFA-E8F7-D5E6-BF24-5D640696549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DE80AD-2B97-9E66-3593-94B4D0C0F451}"/>
              </a:ext>
            </a:extLst>
          </p:cNvPr>
          <p:cNvSpPr txBox="1"/>
          <p:nvPr/>
        </p:nvSpPr>
        <p:spPr>
          <a:xfrm>
            <a:off x="694177" y="1368869"/>
            <a:ext cx="10959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 far, I’ve observed four morphologies at alpha = 0.0 (uncharged) and sigma = 0.005 (sparsely grafted).</a:t>
            </a:r>
          </a:p>
          <a:p>
            <a:pPr algn="ctr"/>
            <a:r>
              <a:rPr lang="en-US" dirty="0"/>
              <a:t>This week, I’d like you to try the micelle (second from left) and the stripe (rightmost). I’ll try the hole (leftmost).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D2D1BE-33B6-28FE-912A-8935E9DF82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0041" y="2590336"/>
            <a:ext cx="2495477" cy="236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32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4C385-FE59-696E-5108-725927586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980B1DA-1A5B-56FC-6A38-AF12AE3E717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Tasks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E9585C-E523-E608-8B26-7FF339BC20E7}"/>
              </a:ext>
            </a:extLst>
          </p:cNvPr>
          <p:cNvSpPr txBox="1"/>
          <p:nvPr/>
        </p:nvSpPr>
        <p:spPr>
          <a:xfrm>
            <a:off x="694176" y="1325563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 the next slides, I’m giving you each a morphology and three box sizes. Try your best to get each box size closer to convergence (</a:t>
            </a:r>
            <a:r>
              <a:rPr lang="en-US" dirty="0" err="1"/>
              <a:t>and_err</a:t>
            </a:r>
            <a:r>
              <a:rPr lang="en-US" dirty="0"/>
              <a:t> ~ 1e-05).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upload files to the cluster, go to ondemand.anvil.rcac.purdue.edu; the process is the same as downloading: Files/Project/{folder you want}/. Button for Upload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</a:t>
            </a:r>
            <a:r>
              <a:rPr lang="en-US" dirty="0" err="1"/>
              <a:t>boxsize</a:t>
            </a:r>
            <a:r>
              <a:rPr lang="en-US" dirty="0"/>
              <a:t> should take up a different subfolder.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I’m providing an initial seed (_W_0in.dat) for each morphology.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After your first run, feel free to use whatever you want as the seed for subsequent runs, just make sure to change </a:t>
            </a:r>
            <a:r>
              <a:rPr lang="en-US" dirty="0" err="1"/>
              <a:t>win_nx</a:t>
            </a:r>
            <a:r>
              <a:rPr lang="en-US" dirty="0"/>
              <a:t>, </a:t>
            </a:r>
            <a:r>
              <a:rPr lang="en-US" dirty="0" err="1"/>
              <a:t>win_ny</a:t>
            </a:r>
            <a:r>
              <a:rPr lang="en-US" dirty="0"/>
              <a:t>, and </a:t>
            </a:r>
            <a:r>
              <a:rPr lang="en-US" dirty="0" err="1"/>
              <a:t>win_nz</a:t>
            </a:r>
            <a:r>
              <a:rPr lang="en-US" dirty="0"/>
              <a:t> accordingly.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 3-5 runs for each </a:t>
            </a:r>
            <a:r>
              <a:rPr lang="en-US" dirty="0" err="1"/>
              <a:t>boxsize</a:t>
            </a:r>
            <a:r>
              <a:rPr lang="en-US" dirty="0"/>
              <a:t>. For each run, record what optimization parameters you used in s*t and what the output to printout.dat was. You can do this by just writing it down on paper or copying them to differently named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Don’t forget to check that your morphology didn’t change after each run before using it as the input for the next run.</a:t>
            </a:r>
          </a:p>
        </p:txBody>
      </p:sp>
    </p:spTree>
    <p:extLst>
      <p:ext uri="{BB962C8B-B14F-4D97-AF65-F5344CB8AC3E}">
        <p14:creationId xmlns:p14="http://schemas.microsoft.com/office/powerpoint/2010/main" val="3115339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40EC7-F695-749F-ADF0-C782952D1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7D7123-2279-460B-DA48-ED5087A5D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07" y="2259105"/>
            <a:ext cx="2170885" cy="286556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CBD76E5-7299-C891-F7A5-D636A4E0DC0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Terran - micelle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E8F44F-80B0-8002-124F-88649A802536}"/>
              </a:ext>
            </a:extLst>
          </p:cNvPr>
          <p:cNvSpPr txBox="1"/>
          <p:nvPr/>
        </p:nvSpPr>
        <p:spPr>
          <a:xfrm>
            <a:off x="4232767" y="1055270"/>
            <a:ext cx="7197234" cy="5273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dirty="0"/>
              <a:t>The original file is _W_mic_0213.dat. The </a:t>
            </a:r>
            <a:r>
              <a:rPr lang="en-US" dirty="0" err="1"/>
              <a:t>ph</a:t>
            </a:r>
            <a:r>
              <a:rPr lang="en-US" dirty="0"/>
              <a:t> file is similarly named.</a:t>
            </a:r>
          </a:p>
          <a:p>
            <a:pPr algn="ctr">
              <a:spcAft>
                <a:spcPts val="800"/>
              </a:spcAft>
            </a:pPr>
            <a:r>
              <a:rPr lang="en-US" dirty="0"/>
              <a:t>The seed box size is (lx, </a:t>
            </a:r>
            <a:r>
              <a:rPr lang="en-US" dirty="0" err="1"/>
              <a:t>ly</a:t>
            </a:r>
            <a:r>
              <a:rPr lang="en-US" dirty="0"/>
              <a:t>, </a:t>
            </a:r>
            <a:r>
              <a:rPr lang="en-US" dirty="0" err="1"/>
              <a:t>lz</a:t>
            </a:r>
            <a:r>
              <a:rPr lang="en-US" dirty="0"/>
              <a:t>) = (16, 27.6, 15), (</a:t>
            </a:r>
            <a:r>
              <a:rPr lang="en-US" dirty="0" err="1"/>
              <a:t>nx</a:t>
            </a:r>
            <a:r>
              <a:rPr lang="en-US" dirty="0"/>
              <a:t>, </a:t>
            </a:r>
            <a:r>
              <a:rPr lang="en-US" dirty="0" err="1"/>
              <a:t>ny</a:t>
            </a:r>
            <a:r>
              <a:rPr lang="en-US" dirty="0"/>
              <a:t>, </a:t>
            </a:r>
            <a:r>
              <a:rPr lang="en-US" dirty="0" err="1"/>
              <a:t>nz</a:t>
            </a:r>
            <a:r>
              <a:rPr lang="en-US" dirty="0"/>
              <a:t>) = (80, 138, 75).</a:t>
            </a:r>
          </a:p>
          <a:p>
            <a:pPr algn="ctr">
              <a:spcAft>
                <a:spcPts val="800"/>
              </a:spcAft>
            </a:pPr>
            <a:endParaRPr lang="en-US" dirty="0"/>
          </a:p>
          <a:p>
            <a:pPr algn="ctr">
              <a:spcAft>
                <a:spcPts val="800"/>
              </a:spcAft>
            </a:pPr>
            <a:r>
              <a:rPr lang="en-US" dirty="0"/>
              <a:t>I would like you to try the following three box sizes:</a:t>
            </a:r>
          </a:p>
          <a:p>
            <a:pPr marL="342900" indent="-342900" algn="ctr">
              <a:spcAft>
                <a:spcPts val="800"/>
              </a:spcAft>
              <a:buAutoNum type="arabicPeriod"/>
            </a:pPr>
            <a:r>
              <a:rPr lang="en-US" dirty="0"/>
              <a:t>(16, 27.6, 15)</a:t>
            </a:r>
          </a:p>
          <a:p>
            <a:pPr marL="342900" indent="-342900" algn="ctr">
              <a:spcAft>
                <a:spcPts val="800"/>
              </a:spcAft>
              <a:buAutoNum type="arabicPeriod"/>
            </a:pPr>
            <a:r>
              <a:rPr lang="en-US" dirty="0"/>
              <a:t>(20, 27.6, 15)</a:t>
            </a:r>
          </a:p>
          <a:p>
            <a:pPr marL="342900" indent="-342900" algn="ctr">
              <a:spcAft>
                <a:spcPts val="800"/>
              </a:spcAft>
              <a:buAutoNum type="arabicPeriod"/>
            </a:pPr>
            <a:r>
              <a:rPr lang="en-US" dirty="0"/>
              <a:t>(20, 32, 15)</a:t>
            </a:r>
          </a:p>
          <a:p>
            <a:pPr marL="342900" indent="-342900" algn="ctr">
              <a:spcAft>
                <a:spcPts val="800"/>
              </a:spcAft>
              <a:buAutoNum type="arabicPeriod"/>
            </a:pPr>
            <a:endParaRPr lang="en-US" dirty="0"/>
          </a:p>
          <a:p>
            <a:pPr algn="ctr">
              <a:spcAft>
                <a:spcPts val="800"/>
              </a:spcAft>
            </a:pPr>
            <a:r>
              <a:rPr lang="en-US" dirty="0"/>
              <a:t>The box sizes are very large, so run if for a day (</a:t>
            </a:r>
            <a:r>
              <a:rPr lang="en-US" dirty="0" err="1"/>
              <a:t>timelimit</a:t>
            </a:r>
            <a:r>
              <a:rPr lang="en-US" dirty="0"/>
              <a:t> is set in submit.sh) and see how many iterations it gets to. If it’s below 200, change the </a:t>
            </a:r>
            <a:r>
              <a:rPr lang="en-US" dirty="0" err="1"/>
              <a:t>timelimit</a:t>
            </a:r>
            <a:r>
              <a:rPr lang="en-US" dirty="0"/>
              <a:t> to 36 hours instead of 24 for the next runs.</a:t>
            </a:r>
          </a:p>
          <a:p>
            <a:pPr algn="ctr">
              <a:spcAft>
                <a:spcPts val="800"/>
              </a:spcAft>
            </a:pPr>
            <a:endParaRPr lang="en-US" dirty="0"/>
          </a:p>
          <a:p>
            <a:pPr algn="ctr">
              <a:spcAft>
                <a:spcPts val="800"/>
              </a:spcAft>
            </a:pPr>
            <a:r>
              <a:rPr lang="en-US" dirty="0"/>
              <a:t>If the morphologies aren’t plotting (out of memory error on chrome), change </a:t>
            </a:r>
            <a:r>
              <a:rPr lang="en-US" dirty="0" err="1"/>
              <a:t>nz_coarse</a:t>
            </a:r>
            <a:r>
              <a:rPr lang="en-US" dirty="0"/>
              <a:t> = 2 or 3. It’ll look uglier but it’s on my </a:t>
            </a:r>
            <a:r>
              <a:rPr lang="en-US" dirty="0" err="1"/>
              <a:t>todo</a:t>
            </a:r>
            <a:r>
              <a:rPr lang="en-US" dirty="0"/>
              <a:t> list to improve it</a:t>
            </a:r>
          </a:p>
        </p:txBody>
      </p:sp>
    </p:spTree>
    <p:extLst>
      <p:ext uri="{BB962C8B-B14F-4D97-AF65-F5344CB8AC3E}">
        <p14:creationId xmlns:p14="http://schemas.microsoft.com/office/powerpoint/2010/main" val="2516075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001C8-3F35-EBDE-20CA-BFEC8EFB6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CFF903E-74FC-4B5B-1965-FB30093751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Josh - stripe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13BC16-C9EB-78DC-22AF-18779E186E4E}"/>
              </a:ext>
            </a:extLst>
          </p:cNvPr>
          <p:cNvSpPr txBox="1"/>
          <p:nvPr/>
        </p:nvSpPr>
        <p:spPr>
          <a:xfrm>
            <a:off x="4358271" y="1712975"/>
            <a:ext cx="7277916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dirty="0"/>
              <a:t>The original file is _W_str_0213.dat. The </a:t>
            </a:r>
            <a:r>
              <a:rPr lang="en-US" dirty="0" err="1"/>
              <a:t>ph</a:t>
            </a:r>
            <a:r>
              <a:rPr lang="en-US" dirty="0"/>
              <a:t> file is similarly named.</a:t>
            </a:r>
          </a:p>
          <a:p>
            <a:pPr algn="ctr">
              <a:spcAft>
                <a:spcPts val="800"/>
              </a:spcAft>
            </a:pPr>
            <a:r>
              <a:rPr lang="en-US" dirty="0"/>
              <a:t>The seed box size is (lx, </a:t>
            </a:r>
            <a:r>
              <a:rPr lang="en-US" dirty="0" err="1"/>
              <a:t>ly</a:t>
            </a:r>
            <a:r>
              <a:rPr lang="en-US" dirty="0"/>
              <a:t>, </a:t>
            </a:r>
            <a:r>
              <a:rPr lang="en-US" dirty="0" err="1"/>
              <a:t>lz</a:t>
            </a:r>
            <a:r>
              <a:rPr lang="en-US" dirty="0"/>
              <a:t>) = (15, 13.8, 15), (</a:t>
            </a:r>
            <a:r>
              <a:rPr lang="en-US" dirty="0" err="1"/>
              <a:t>nx</a:t>
            </a:r>
            <a:r>
              <a:rPr lang="en-US" dirty="0"/>
              <a:t>, </a:t>
            </a:r>
            <a:r>
              <a:rPr lang="en-US" dirty="0" err="1"/>
              <a:t>ny</a:t>
            </a:r>
            <a:r>
              <a:rPr lang="en-US" dirty="0"/>
              <a:t>, </a:t>
            </a:r>
            <a:r>
              <a:rPr lang="en-US" dirty="0" err="1"/>
              <a:t>nz</a:t>
            </a:r>
            <a:r>
              <a:rPr lang="en-US" dirty="0"/>
              <a:t>) = (75, 69, 75).</a:t>
            </a:r>
          </a:p>
          <a:p>
            <a:pPr algn="ctr">
              <a:spcAft>
                <a:spcPts val="800"/>
              </a:spcAft>
            </a:pPr>
            <a:endParaRPr lang="en-US" dirty="0"/>
          </a:p>
          <a:p>
            <a:pPr algn="ctr">
              <a:spcAft>
                <a:spcPts val="800"/>
              </a:spcAft>
            </a:pPr>
            <a:r>
              <a:rPr lang="en-US" dirty="0"/>
              <a:t>I would like you to try the following three box sizes:</a:t>
            </a:r>
          </a:p>
          <a:p>
            <a:pPr marL="342900" indent="-342900" algn="ctr">
              <a:spcAft>
                <a:spcPts val="800"/>
              </a:spcAft>
              <a:buAutoNum type="arabicPeriod"/>
            </a:pPr>
            <a:r>
              <a:rPr lang="en-US" dirty="0"/>
              <a:t>(15,13.8, 15)</a:t>
            </a:r>
          </a:p>
          <a:p>
            <a:pPr marL="342900" indent="-342900" algn="ctr">
              <a:spcAft>
                <a:spcPts val="800"/>
              </a:spcAft>
              <a:buAutoNum type="arabicPeriod"/>
            </a:pPr>
            <a:r>
              <a:rPr lang="en-US" dirty="0"/>
              <a:t>(20, 13.8, 15)</a:t>
            </a:r>
          </a:p>
          <a:p>
            <a:pPr marL="342900" indent="-342900" algn="ctr">
              <a:spcAft>
                <a:spcPts val="800"/>
              </a:spcAft>
              <a:buAutoNum type="arabicPeriod"/>
            </a:pPr>
            <a:r>
              <a:rPr lang="en-US" dirty="0"/>
              <a:t>(15, 15, 15) *</a:t>
            </a:r>
          </a:p>
          <a:p>
            <a:pPr marL="342900" indent="-342900" algn="ctr">
              <a:spcAft>
                <a:spcPts val="800"/>
              </a:spcAft>
              <a:buAutoNum type="arabicPeriod"/>
            </a:pPr>
            <a:endParaRPr lang="en-US" dirty="0"/>
          </a:p>
          <a:p>
            <a:pPr algn="ctr">
              <a:spcAft>
                <a:spcPts val="800"/>
              </a:spcAft>
            </a:pPr>
            <a:r>
              <a:rPr lang="en-US" dirty="0"/>
              <a:t>* For the last one, please set </a:t>
            </a:r>
            <a:r>
              <a:rPr lang="en-US" dirty="0" err="1"/>
              <a:t>init_opt</a:t>
            </a:r>
            <a:r>
              <a:rPr lang="en-US" dirty="0"/>
              <a:t> = 1 in </a:t>
            </a:r>
            <a:r>
              <a:rPr lang="en-US" dirty="0" err="1"/>
              <a:t>input.h</a:t>
            </a:r>
            <a:r>
              <a:rPr lang="en-US" dirty="0"/>
              <a:t>. I will explain this one next week.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BD840F-6F97-74DF-DCE8-5B7E0EE11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36" y="2087451"/>
            <a:ext cx="3096057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78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559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Week 2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4</cp:revision>
  <dcterms:created xsi:type="dcterms:W3CDTF">2025-02-13T22:32:16Z</dcterms:created>
  <dcterms:modified xsi:type="dcterms:W3CDTF">2025-02-13T23:05:25Z</dcterms:modified>
</cp:coreProperties>
</file>