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1" r:id="rId5"/>
    <p:sldId id="362" r:id="rId6"/>
    <p:sldId id="363" r:id="rId7"/>
    <p:sldId id="364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7936801" y="3774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83" y="1446061"/>
            <a:ext cx="1746696" cy="2348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55" y="1485926"/>
            <a:ext cx="1574814" cy="253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742" y="1604882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957991" y="3545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Elevated lateral segregation at high charge fractions with increasing grafting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1510648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8" y="881061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4046175" y="881061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75" y="881061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2" y="4292791"/>
            <a:ext cx="2341881" cy="1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6851239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39" y="88106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6" name="Picture 12">
            <a:extLst>
              <a:ext uri="{FF2B5EF4-FFF2-40B4-BE49-F238E27FC236}">
                <a16:creationId xmlns:a16="http://schemas.microsoft.com/office/drawing/2014/main" id="{ED2D560D-545E-F023-2562-68B0258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55" y="4168781"/>
            <a:ext cx="2057545" cy="24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12" y="439252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54690-6387-129A-02B7-03109470F031}"/>
              </a:ext>
            </a:extLst>
          </p:cNvPr>
          <p:cNvSpPr txBox="1"/>
          <p:nvPr/>
        </p:nvSpPr>
        <p:spPr>
          <a:xfrm>
            <a:off x="3694118" y="6488668"/>
            <a:ext cx="299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“Pearls” should be uniform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C8CD8-F4F6-7772-A6AB-3D5FC1C0C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81" y="4168781"/>
            <a:ext cx="2057545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4949" y="1508090"/>
            <a:ext cx="1836198" cy="2422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8F023-85D7-9ADE-9024-2EEFD7AAE79D}"/>
                  </a:ext>
                </a:extLst>
              </p:cNvPr>
              <p:cNvSpPr txBox="1"/>
              <p:nvPr/>
            </p:nvSpPr>
            <p:spPr>
              <a:xfrm>
                <a:off x="8896582" y="6488668"/>
                <a:ext cx="2994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thresh TBD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8F023-85D7-9ADE-9024-2EEFD7AAE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582" y="6488668"/>
                <a:ext cx="2994882" cy="369332"/>
              </a:xfrm>
              <a:prstGeom prst="rect">
                <a:avLst/>
              </a:prstGeom>
              <a:blipFill>
                <a:blip r:embed="rId1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1112722" y="4133351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540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7</cp:revision>
  <dcterms:created xsi:type="dcterms:W3CDTF">2025-05-05T22:16:54Z</dcterms:created>
  <dcterms:modified xsi:type="dcterms:W3CDTF">2025-05-07T21:21:43Z</dcterms:modified>
</cp:coreProperties>
</file>