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7" r:id="rId2"/>
    <p:sldId id="376" r:id="rId3"/>
    <p:sldId id="371" r:id="rId4"/>
    <p:sldId id="372" r:id="rId5"/>
    <p:sldId id="370" r:id="rId6"/>
    <p:sldId id="3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jpe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213287" y="4984506"/>
                <a:ext cx="61223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287" y="4984506"/>
                <a:ext cx="6122321" cy="1200329"/>
              </a:xfrm>
              <a:prstGeom prst="rect">
                <a:avLst/>
              </a:prstGeom>
              <a:blipFill>
                <a:blip r:embed="rId3"/>
                <a:stretch>
                  <a:fillRect l="-797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81142-B0E9-D5F0-9ACA-80AB54E36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963513"/>
            <a:ext cx="6633882" cy="38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and varying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F6A08-A4CC-24FC-4AAE-9B5D1B984473}"/>
              </a:ext>
            </a:extLst>
          </p:cNvPr>
          <p:cNvSpPr txBox="1"/>
          <p:nvPr/>
        </p:nvSpPr>
        <p:spPr>
          <a:xfrm>
            <a:off x="2345733" y="325222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-387885" y="3549888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88" y="2332228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/>
          <a:stretch>
            <a:fillRect/>
          </a:stretch>
        </p:blipFill>
        <p:spPr>
          <a:xfrm>
            <a:off x="5076256" y="2274991"/>
            <a:ext cx="1615815" cy="1076466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175" y="3244099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472" y="2224673"/>
            <a:ext cx="1980532" cy="10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851" y="228039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11" y="2345244"/>
            <a:ext cx="1795006" cy="123317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25" y="1919907"/>
            <a:ext cx="3611575" cy="22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66011" y="188849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1" y="188849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1852191" y="189431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91" y="189431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3533624" y="188849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24" y="1888497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5191670" y="188362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70" y="1883625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6789045" y="187875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045" y="1878753"/>
                <a:ext cx="1681433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-69735" y="13697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1641060" y="137359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3430928" y="13697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5137162" y="13697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6620043" y="13710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698D8A-8C6C-7103-874F-C3E225A118E7}"/>
              </a:ext>
            </a:extLst>
          </p:cNvPr>
          <p:cNvSpPr txBox="1"/>
          <p:nvPr/>
        </p:nvSpPr>
        <p:spPr>
          <a:xfrm>
            <a:off x="8326277" y="13710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906727" y="4249168"/>
                <a:ext cx="1013779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(f) Excess free energy with respect to the raised-stripe morphology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27" y="4249168"/>
                <a:ext cx="10137791" cy="1775743"/>
              </a:xfrm>
              <a:prstGeom prst="rect">
                <a:avLst/>
              </a:prstGeom>
              <a:blipFill>
                <a:blip r:embed="rId14"/>
                <a:stretch>
                  <a:fillRect l="-541" t="-1375" r="-661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8C445B5-C028-3521-E65C-4FEE248B1C59}"/>
              </a:ext>
            </a:extLst>
          </p:cNvPr>
          <p:cNvSpPr txBox="1"/>
          <p:nvPr/>
        </p:nvSpPr>
        <p:spPr>
          <a:xfrm>
            <a:off x="7330727" y="3409381"/>
            <a:ext cx="92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Plot </a:t>
            </a:r>
            <a:r>
              <a:rPr lang="en-US" dirty="0" err="1">
                <a:solidFill>
                  <a:srgbClr val="FF0000"/>
                </a:solidFill>
              </a:rPr>
              <a:t>xz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219D43E-AE08-0C56-A85E-22A6CBB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82497" y="3207924"/>
            <a:ext cx="1724268" cy="9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674" y="1194350"/>
            <a:ext cx="1466490" cy="157851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33A2BA-BE95-258C-4742-3BBD229A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4" y="838616"/>
            <a:ext cx="3797971" cy="232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3EB434-2A5E-E330-A8D6-D360542EC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220" y="1048487"/>
            <a:ext cx="913665" cy="1961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8923" y="1101937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765774" y="4713782"/>
                <a:ext cx="9626249" cy="2052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4: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 at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(f) excess free energy with respect to the raised-stripe morphology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74" y="4713782"/>
                <a:ext cx="9626249" cy="2052741"/>
              </a:xfrm>
              <a:prstGeom prst="rect">
                <a:avLst/>
              </a:prstGeom>
              <a:blipFill>
                <a:blip r:embed="rId7"/>
                <a:stretch>
                  <a:fillRect l="-570" t="-1187" b="-3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398409" y="80443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9" y="804430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041508" y="8102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508" y="810245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3722941" y="80443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41" y="804430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5380987" y="79955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87" y="799558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6978362" y="79468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362" y="794686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114382" y="4382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1828602" y="38989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3650365" y="38332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5325840" y="38332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6794621" y="38989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E88B10-3075-FBD5-831D-D7B94F8B212B}"/>
              </a:ext>
            </a:extLst>
          </p:cNvPr>
          <p:cNvSpPr txBox="1"/>
          <p:nvPr/>
        </p:nvSpPr>
        <p:spPr>
          <a:xfrm>
            <a:off x="8616384" y="38989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6694001" y="26404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013" y="1247982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114382" y="26404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6FA40-1A28-5B6D-EF03-9A7843AF35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15817" y="1233313"/>
            <a:ext cx="1585749" cy="1619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1849904" y="2643473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Metastable vertically segregated PE brush morphologies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(a) Two-layered brush with laterally arranged holes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two-layered brush with laterally arranged stripes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two-layered homogeneous brush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excess free energy with respect to the raised-stripe morphology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blipFill>
                <a:blip r:embed="rId3"/>
                <a:stretch>
                  <a:fillRect l="-570" t="-1653" r="-25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3" y="2142433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959805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961798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CBB2CFB-526B-4D5C-AD1B-99961FC92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3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runs on phase diagram,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CF8D2-4A99-CD45-371B-51A23C2DD4F0}"/>
              </a:ext>
            </a:extLst>
          </p:cNvPr>
          <p:cNvSpPr/>
          <p:nvPr/>
        </p:nvSpPr>
        <p:spPr>
          <a:xfrm>
            <a:off x="3224497" y="941294"/>
            <a:ext cx="372405" cy="2752165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7F417-AEB8-5814-1166-2B0D5099107D}"/>
              </a:ext>
            </a:extLst>
          </p:cNvPr>
          <p:cNvSpPr/>
          <p:nvPr/>
        </p:nvSpPr>
        <p:spPr>
          <a:xfrm>
            <a:off x="3783106" y="1697481"/>
            <a:ext cx="802937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86FE6-7420-7111-57B7-3B94AAFE890D}"/>
              </a:ext>
            </a:extLst>
          </p:cNvPr>
          <p:cNvSpPr/>
          <p:nvPr/>
        </p:nvSpPr>
        <p:spPr>
          <a:xfrm>
            <a:off x="4140917" y="2809105"/>
            <a:ext cx="480207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06/24</a:t>
            </a:r>
          </a:p>
        </p:txBody>
      </p:sp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12393</TotalTime>
  <Words>656</Words>
  <Application>Microsoft Office PowerPoint</Application>
  <PresentationFormat>Widescreen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50</cp:revision>
  <dcterms:created xsi:type="dcterms:W3CDTF">2025-05-05T22:16:54Z</dcterms:created>
  <dcterms:modified xsi:type="dcterms:W3CDTF">2025-06-25T19:29:16Z</dcterms:modified>
</cp:coreProperties>
</file>