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0.png"/><Relationship Id="rId10" Type="http://schemas.openxmlformats.org/officeDocument/2006/relationships/image" Target="../media/image510.png"/><Relationship Id="rId4" Type="http://schemas.openxmlformats.org/officeDocument/2006/relationships/image" Target="../media/image48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E73599-3823-1B0B-10E5-634F94222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91" y="389075"/>
            <a:ext cx="7457017" cy="424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020" y="1491807"/>
            <a:ext cx="3464113" cy="2839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81860121-D697-D0E6-078B-CD75B03F8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1569789"/>
            <a:ext cx="3798117" cy="276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2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882906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B872D78-C2B9-A3D5-CADA-71E6B071C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173" y="1877868"/>
            <a:ext cx="3271837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AF67F60A-50D3-F3AE-E2C0-457A72CAF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437" y="1941602"/>
            <a:ext cx="32099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64C3F-7852-B39D-8BFB-F7A1CED3D10B}"/>
              </a:ext>
            </a:extLst>
          </p:cNvPr>
          <p:cNvSpPr txBox="1"/>
          <p:nvPr/>
        </p:nvSpPr>
        <p:spPr>
          <a:xfrm>
            <a:off x="8258638" y="95071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3557AF9-06B3-4482-D285-D7D2C67C0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56" y="1447775"/>
            <a:ext cx="4795983" cy="249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16594</TotalTime>
  <Words>713</Words>
  <Application>Microsoft Office PowerPoint</Application>
  <PresentationFormat>Widescreen</PresentationFormat>
  <Paragraphs>55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88</cp:revision>
  <dcterms:created xsi:type="dcterms:W3CDTF">2025-05-05T22:16:54Z</dcterms:created>
  <dcterms:modified xsi:type="dcterms:W3CDTF">2025-07-05T21:08:49Z</dcterms:modified>
</cp:coreProperties>
</file>