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4D97E-80F0-DCAF-ACA1-39D9BE7C500D}"/>
              </a:ext>
            </a:extLst>
          </p:cNvPr>
          <p:cNvSpPr txBox="1"/>
          <p:nvPr/>
        </p:nvSpPr>
        <p:spPr>
          <a:xfrm>
            <a:off x="1100584" y="281921"/>
            <a:ext cx="642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density, high charge: just like neutral but elevated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Sparse, isolated </a:t>
            </a:r>
            <a:r>
              <a:rPr lang="en-US" dirty="0" err="1"/>
              <a:t>cyl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Med, pinned </a:t>
            </a:r>
            <a:r>
              <a:rPr lang="en-US" dirty="0" err="1"/>
              <a:t>pn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Med-high, pinned str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hom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92" y="3429000"/>
            <a:ext cx="1746696" cy="2348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96C8A-B9F2-96FF-3FAF-A612D5DC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7" y="3479896"/>
            <a:ext cx="1915310" cy="235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154" y="3453069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681" y="3626161"/>
            <a:ext cx="1631374" cy="23255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A9759-58EA-6A2A-5C01-81650C6E898A}"/>
              </a:ext>
            </a:extLst>
          </p:cNvPr>
          <p:cNvSpPr txBox="1"/>
          <p:nvPr/>
        </p:nvSpPr>
        <p:spPr>
          <a:xfrm>
            <a:off x="9837952" y="1195054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Unsure if hole morph or hybrids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9299D-23F5-3517-87C9-EEAF6AB2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968" y="545804"/>
            <a:ext cx="1576984" cy="2068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100584" y="27222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5CC06-DF94-E868-0F79-0C729C1589FD}"/>
              </a:ext>
            </a:extLst>
          </p:cNvPr>
          <p:cNvSpPr txBox="1"/>
          <p:nvPr/>
        </p:nvSpPr>
        <p:spPr>
          <a:xfrm>
            <a:off x="1100584" y="6225489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with </a:t>
            </a:r>
            <a:r>
              <a:rPr lang="en-US" dirty="0" err="1"/>
              <a:t>xy</a:t>
            </a:r>
            <a:r>
              <a:rPr lang="en-US" dirty="0"/>
              <a:t> heatmaps?</a:t>
            </a:r>
          </a:p>
        </p:txBody>
      </p:sp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</cp:revision>
  <dcterms:created xsi:type="dcterms:W3CDTF">2025-05-05T22:16:54Z</dcterms:created>
  <dcterms:modified xsi:type="dcterms:W3CDTF">2025-05-05T22:38:45Z</dcterms:modified>
</cp:coreProperties>
</file>