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9" r:id="rId10"/>
    <p:sldId id="3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8130663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539641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B548-BC56-8FDF-561A-E5E57AC4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90" y="2922831"/>
            <a:ext cx="2188687" cy="207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7B24-BC38-A12F-55F5-EE8AFA5CB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83" y="3016960"/>
            <a:ext cx="2028915" cy="1818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/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−03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with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1" y="1556321"/>
            <a:ext cx="1746696" cy="2348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93" y="1607156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99" y="4479419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60" y="4392773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006" y="1538707"/>
            <a:ext cx="1892294" cy="249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1957" y="4259488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7101" y="1533370"/>
            <a:ext cx="1659854" cy="255924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12" y="4259488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BD2C008-D1D1-0B3F-9A68-4E8080153B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854" y="1692266"/>
            <a:ext cx="2188687" cy="20764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C8A4E-5B3B-F05E-01D7-2CA3FB17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4" y="4224445"/>
            <a:ext cx="2057544" cy="22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9501A-FCEE-80E2-5DBA-86A0CB3E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47F9F-AD79-C316-0CC9-726304461962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A4040-2F56-F382-413A-6FB6AF50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72" y="1205845"/>
            <a:ext cx="1296951" cy="169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04202-DABB-597B-FBE1-AB7ADEEB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72" y="2975150"/>
            <a:ext cx="1282186" cy="194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B75F2-FF41-E4AA-2623-9BAD9E09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16" y="3282970"/>
            <a:ext cx="1769944" cy="13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/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/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/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/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584767A-4C21-2D0B-D5C7-E4A682945C84}"/>
              </a:ext>
            </a:extLst>
          </p:cNvPr>
          <p:cNvSpPr txBox="1"/>
          <p:nvPr/>
        </p:nvSpPr>
        <p:spPr>
          <a:xfrm>
            <a:off x="1597361" y="3980311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2BE3E-B353-47AF-4654-262B7E6FC5B9}"/>
              </a:ext>
            </a:extLst>
          </p:cNvPr>
          <p:cNvSpPr txBox="1"/>
          <p:nvPr/>
        </p:nvSpPr>
        <p:spPr>
          <a:xfrm>
            <a:off x="1596981" y="5967399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A5412-5259-7766-41BB-5B4E6BD47DB6}"/>
              </a:ext>
            </a:extLst>
          </p:cNvPr>
          <p:cNvSpPr txBox="1"/>
          <p:nvPr/>
        </p:nvSpPr>
        <p:spPr>
          <a:xfrm>
            <a:off x="1583645" y="2211007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17394-6355-6CA2-4A8D-D793F769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92" y="1363230"/>
            <a:ext cx="1649091" cy="148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138EC91-D770-11A1-C1E2-C2612A3B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12" y="5106191"/>
            <a:ext cx="1875140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F472A55-1C0A-F016-2F00-52916B8E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36" y="5087148"/>
            <a:ext cx="1875140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2247A0-ECD1-86CD-FBBB-0FD07929F1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4714" y="4916913"/>
            <a:ext cx="1097928" cy="1941087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45BD058-94BB-FB19-8625-A06A2F09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15" y="3205075"/>
            <a:ext cx="1924182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EA866AA-6A73-3025-8E63-43EAC3B2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16" y="1331659"/>
            <a:ext cx="1769944" cy="158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554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15</cp:revision>
  <dcterms:created xsi:type="dcterms:W3CDTF">2025-05-05T22:16:54Z</dcterms:created>
  <dcterms:modified xsi:type="dcterms:W3CDTF">2025-05-16T20:11:35Z</dcterms:modified>
</cp:coreProperties>
</file>