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>
            <a:extLst>
              <a:ext uri="{FF2B5EF4-FFF2-40B4-BE49-F238E27FC236}">
                <a16:creationId xmlns:a16="http://schemas.microsoft.com/office/drawing/2014/main" id="{CA623D42-61F2-99EA-1458-A7BFF39C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54C08-B823-677E-D724-22519034B483}"/>
              </a:ext>
            </a:extLst>
          </p:cNvPr>
          <p:cNvSpPr/>
          <p:nvPr/>
        </p:nvSpPr>
        <p:spPr>
          <a:xfrm>
            <a:off x="6276552" y="1697481"/>
            <a:ext cx="598414" cy="446712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3E4D0-3652-1A2C-B955-2B41B4520707}"/>
              </a:ext>
            </a:extLst>
          </p:cNvPr>
          <p:cNvSpPr/>
          <p:nvPr/>
        </p:nvSpPr>
        <p:spPr>
          <a:xfrm>
            <a:off x="3428630" y="3215777"/>
            <a:ext cx="529655" cy="42644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1704817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3783106" y="1697481"/>
            <a:ext cx="80293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06/22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316799" y="473756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219681" y="2170815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</a:t>
            </a:r>
            <a:r>
              <a:rPr lang="en-US" dirty="0" err="1"/>
              <a:t>init</a:t>
            </a:r>
            <a:r>
              <a:rPr lang="en-US" dirty="0"/>
              <a:t> from alpha = 0.25 when 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06EDB-D83C-C70F-9106-5146C310E7C4}"/>
              </a:ext>
            </a:extLst>
          </p:cNvPr>
          <p:cNvSpPr txBox="1"/>
          <p:nvPr/>
        </p:nvSpPr>
        <p:spPr>
          <a:xfrm>
            <a:off x="2931766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EAA-7C3B-95CF-2D9E-25C9666E9C62}"/>
              </a:ext>
            </a:extLst>
          </p:cNvPr>
          <p:cNvSpPr txBox="1"/>
          <p:nvPr/>
        </p:nvSpPr>
        <p:spPr>
          <a:xfrm>
            <a:off x="2931765" y="218999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fusing 1</a:t>
            </a:r>
            <a:r>
              <a:rPr lang="en-US" baseline="30000" dirty="0"/>
              <a:t>st</a:t>
            </a:r>
            <a:r>
              <a:rPr lang="en-US" dirty="0"/>
              <a:t> order?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877E6-F3E6-317E-CCBB-91E31AD5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41" y="2836321"/>
            <a:ext cx="1570778" cy="196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5696886" y="4950991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5712228" y="227704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49" y="2633290"/>
            <a:ext cx="3549428" cy="22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38CB0-2880-BB4C-A81E-B2C29BCB2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84" y="3285942"/>
            <a:ext cx="1303182" cy="1340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1F221D-02F7-7099-DC6D-2019852694FC}"/>
              </a:ext>
            </a:extLst>
          </p:cNvPr>
          <p:cNvSpPr/>
          <p:nvPr/>
        </p:nvSpPr>
        <p:spPr>
          <a:xfrm>
            <a:off x="739224" y="1519212"/>
            <a:ext cx="4180858" cy="974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trying to determine if intermediate step (e.g., fusing of multiple micelles)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274C1D-198A-DEB9-61EB-73FBFE2FC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61" y="2771725"/>
            <a:ext cx="1770000" cy="19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see slide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70BB-5C48-DCFA-E0E8-E02B32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292065"/>
            <a:ext cx="1921050" cy="1362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0.00375??)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15" y="2284901"/>
            <a:ext cx="1569953" cy="1327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29" y="4670961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2" y="5690634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1" y="632558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D83F069-81EB-F731-4ED6-B19DFEFA3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9722" y="1966094"/>
            <a:ext cx="1511709" cy="17164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C2D23D-D4B1-7DCB-89F6-29366907EE10}"/>
              </a:ext>
            </a:extLst>
          </p:cNvPr>
          <p:cNvSpPr txBox="1"/>
          <p:nvPr/>
        </p:nvSpPr>
        <p:spPr>
          <a:xfrm>
            <a:off x="2718113" y="1649297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3CD23-89D8-C57E-B45A-A273F65D5F50}"/>
              </a:ext>
            </a:extLst>
          </p:cNvPr>
          <p:cNvSpPr txBox="1"/>
          <p:nvPr/>
        </p:nvSpPr>
        <p:spPr>
          <a:xfrm>
            <a:off x="951173" y="444158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D289090-C8F8-CAFC-533F-DC548788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71" y="3089938"/>
            <a:ext cx="3875126" cy="24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-185799" y="3479200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-119960" y="140653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47" y="1651355"/>
            <a:ext cx="1466490" cy="157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3873065" y="3429000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AA75-EAAF-B692-5A2C-CDF7A857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45" y="4188696"/>
            <a:ext cx="1567399" cy="188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D58C-DC57-5733-D9A4-081832E17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70" y="4307712"/>
            <a:ext cx="1757748" cy="1787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618013" y="6095253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0.035??)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3014670" y="6153972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0.050???)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1828580" y="141468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12C33-E629-4141-BB7D-1C6F632D955D}"/>
              </a:ext>
            </a:extLst>
          </p:cNvPr>
          <p:cNvSpPr txBox="1"/>
          <p:nvPr/>
        </p:nvSpPr>
        <p:spPr>
          <a:xfrm>
            <a:off x="1843633" y="3416035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@ (0.25, 0.015)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C962C5-79E7-52D7-6153-0188BFE4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691" y="1813679"/>
            <a:ext cx="1548511" cy="15358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40B752-277E-1C20-1F04-334E04140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781" y="1813679"/>
            <a:ext cx="1446461" cy="1589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E04DA8-F68F-9BAE-5D37-F5F803DB8539}"/>
                  </a:ext>
                </a:extLst>
              </p:cNvPr>
              <p:cNvSpPr txBox="1"/>
              <p:nvPr/>
            </p:nvSpPr>
            <p:spPr>
              <a:xfrm>
                <a:off x="8015451" y="2016634"/>
                <a:ext cx="178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E04DA8-F68F-9BAE-5D37-F5F803DB8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451" y="2016634"/>
                <a:ext cx="17839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6" name="Picture 10">
            <a:extLst>
              <a:ext uri="{FF2B5EF4-FFF2-40B4-BE49-F238E27FC236}">
                <a16:creationId xmlns:a16="http://schemas.microsoft.com/office/drawing/2014/main" id="{D1D9ECF9-8D51-E966-2AD1-16289278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93" y="2314248"/>
            <a:ext cx="4109273" cy="25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22D3E-4B55-25B7-198D-152F7D929868}"/>
              </a:ext>
            </a:extLst>
          </p:cNvPr>
          <p:cNvSpPr txBox="1"/>
          <p:nvPr/>
        </p:nvSpPr>
        <p:spPr>
          <a:xfrm>
            <a:off x="493638" y="577228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0.040)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AF2C-7C43-CD08-04D6-B9D3E93B8AF7}"/>
              </a:ext>
            </a:extLst>
          </p:cNvPr>
          <p:cNvSpPr txBox="1"/>
          <p:nvPr/>
        </p:nvSpPr>
        <p:spPr>
          <a:xfrm>
            <a:off x="2313305" y="577228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0.040)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6D927-F3DD-FB66-BF99-5D8D97C8C303}"/>
              </a:ext>
            </a:extLst>
          </p:cNvPr>
          <p:cNvSpPr txBox="1"/>
          <p:nvPr/>
        </p:nvSpPr>
        <p:spPr>
          <a:xfrm>
            <a:off x="4378952" y="574059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0.040)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4378373" y="1085716"/>
            <a:ext cx="1525564" cy="31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7" y="1488382"/>
            <a:ext cx="1927334" cy="2527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305" y="1460895"/>
            <a:ext cx="1342063" cy="2737504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E7C55D1-2F03-B431-6711-B96F303F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3" y="3984232"/>
            <a:ext cx="1845943" cy="16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1E228389-07A1-083C-5D1E-3F9E5E4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88" y="3925016"/>
            <a:ext cx="1654036" cy="173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05" y="2581836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995C04-4FAE-4AFC-FA44-7B3AA0BC7525}"/>
                  </a:ext>
                </a:extLst>
              </p:cNvPr>
              <p:cNvSpPr txBox="1"/>
              <p:nvPr/>
            </p:nvSpPr>
            <p:spPr>
              <a:xfrm>
                <a:off x="8166847" y="2115671"/>
                <a:ext cx="178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995C04-4FAE-4AFC-FA44-7B3AA0BC7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847" y="2115671"/>
                <a:ext cx="17839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11691</TotalTime>
  <Words>247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39</cp:revision>
  <dcterms:created xsi:type="dcterms:W3CDTF">2025-05-05T22:16:54Z</dcterms:created>
  <dcterms:modified xsi:type="dcterms:W3CDTF">2025-06-22T18:43:36Z</dcterms:modified>
</cp:coreProperties>
</file>