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13986-D3EC-2105-32CA-4B3C54C5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1077166"/>
            <a:ext cx="5948643" cy="3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970A-9033-D7C6-A9CA-98872B9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68" y="1591464"/>
            <a:ext cx="1861842" cy="19825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and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06A18EE-D2FD-2175-F3A5-99BD194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7" y="3142212"/>
            <a:ext cx="2201017" cy="9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435BA481-34F8-6999-3437-7935A46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3" y="3106793"/>
            <a:ext cx="1897915" cy="9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7D205050-B4AB-D905-8711-97A2E8AD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2" y="3139071"/>
            <a:ext cx="1838134" cy="9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3287" y="1293575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642C469-3900-561A-1D3B-A5893FB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" y="3096850"/>
            <a:ext cx="2075215" cy="1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52656C83-2366-0D9F-65DD-07DA49E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907059"/>
            <a:ext cx="4060662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AECD5C9-B0C6-DE12-CF94-C3BBD5DC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92" y="1907059"/>
            <a:ext cx="3991983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465445" y="1605495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371" y="3551171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9" y="1218723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B55620-F3F7-96F5-B17D-3A892E1380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6450" y="1423962"/>
            <a:ext cx="934352" cy="256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5C964-0120-733B-CCB1-4F113BE43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59" y="1448794"/>
            <a:ext cx="934352" cy="25657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3074749" y="453988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3163027" y="60243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13067</TotalTime>
  <Words>700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68</cp:revision>
  <dcterms:created xsi:type="dcterms:W3CDTF">2025-05-05T22:16:54Z</dcterms:created>
  <dcterms:modified xsi:type="dcterms:W3CDTF">2025-06-27T00:04:17Z</dcterms:modified>
</cp:coreProperties>
</file>