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70" t="-1370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12571</TotalTime>
  <Words>667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64</cp:revision>
  <dcterms:created xsi:type="dcterms:W3CDTF">2025-05-05T22:16:54Z</dcterms:created>
  <dcterms:modified xsi:type="dcterms:W3CDTF">2025-06-25T22:27:25Z</dcterms:modified>
</cp:coreProperties>
</file>