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0.pn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4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45.png"/><Relationship Id="rId3" Type="http://schemas.openxmlformats.org/officeDocument/2006/relationships/image" Target="../media/image27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5" Type="http://schemas.openxmlformats.org/officeDocument/2006/relationships/image" Target="../media/image43.png"/><Relationship Id="rId2" Type="http://schemas.openxmlformats.org/officeDocument/2006/relationships/image" Target="../media/image26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24" Type="http://schemas.openxmlformats.org/officeDocument/2006/relationships/image" Target="../media/image6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D6EC10B-D797-746D-2618-3A751FECB0A2}"/>
              </a:ext>
            </a:extLst>
          </p:cNvPr>
          <p:cNvSpPr/>
          <p:nvPr/>
        </p:nvSpPr>
        <p:spPr>
          <a:xfrm>
            <a:off x="4874066" y="523385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DONE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953FCE-EF29-6412-03AD-296F4EEB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05" y="703981"/>
            <a:ext cx="6335885" cy="357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3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046092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092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58456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784860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4DDD9E-6885-7A3A-0D9D-5EA3A213F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971" y="2065536"/>
            <a:ext cx="1976656" cy="157923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18AB4EB-681E-7687-4699-5BEB77D7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538" y="1600798"/>
            <a:ext cx="2532830" cy="204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FC18E-AD89-E0C2-4324-73739E52DE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3951" y="1870241"/>
            <a:ext cx="2001746" cy="1775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211EE-83EB-3D98-5EE5-17EA7B53F378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13FD37-5678-D70E-E9FB-5E9DCB26511F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A37CD0-567C-7EF8-627E-AF548AFEEF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2965" y="1683920"/>
            <a:ext cx="1752884" cy="140045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A0D88F-DCE6-D7D9-5E97-03EB620C0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6" y="3131585"/>
            <a:ext cx="2214365" cy="87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92D5F1-2AAC-8E01-8C5B-47E153E9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62996"/>
            <a:ext cx="3287806" cy="26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D0FB6C-18D5-F4D7-5C7B-194E918BF9FD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BD3F-FB56-ED5E-BFDB-C881FE48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604190"/>
            <a:ext cx="3661833" cy="266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4142AE5C-7F9C-7F4B-7C7B-0E2BFD91E41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92598" y="1378587"/>
            <a:ext cx="1798806" cy="159571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62B7E2-EAA7-4E08-9673-024FA4F8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29" y="3192231"/>
            <a:ext cx="1681433" cy="175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FBB293-F646-68C0-7B9E-037275495E64}"/>
                  </a:ext>
                </a:extLst>
              </p:cNvPr>
              <p:cNvSpPr txBox="1"/>
              <p:nvPr/>
            </p:nvSpPr>
            <p:spPr>
              <a:xfrm>
                <a:off x="1271458" y="2931261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FBB293-F646-68C0-7B9E-03727549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8" y="2931261"/>
                <a:ext cx="1681433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7F512337-03FE-B3BA-1065-CF1F36537DFC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C4C2616-A462-3B0B-5A6C-AFC423E2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598" y="1836536"/>
            <a:ext cx="3308667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0E56AF4-83ED-E69E-AD91-40586803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759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55370-E60E-FD79-05D0-473FE7EB9B85}"/>
              </a:ext>
            </a:extLst>
          </p:cNvPr>
          <p:cNvSpPr/>
          <p:nvPr/>
        </p:nvSpPr>
        <p:spPr>
          <a:xfrm>
            <a:off x="4762013" y="4785623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DONE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054" y="1528421"/>
            <a:ext cx="1781859" cy="2336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72" y="1557702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36" y="1671639"/>
            <a:ext cx="1659417" cy="22343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/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C3A88A-FBD1-7DF3-808F-A1A78A90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13" y="110384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/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9A7EB0-3269-9AF5-2AB9-2C0A93C3B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17" y="1073936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95C59AF4-7B2B-02A9-14B7-D71463B7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779" y="1416492"/>
            <a:ext cx="4492999" cy="250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21705</TotalTime>
  <Words>696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106</cp:revision>
  <dcterms:created xsi:type="dcterms:W3CDTF">2025-05-05T22:16:54Z</dcterms:created>
  <dcterms:modified xsi:type="dcterms:W3CDTF">2025-07-23T17:14:50Z</dcterms:modified>
</cp:coreProperties>
</file>