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>
        <p:scale>
          <a:sx n="100" d="100"/>
          <a:sy n="100" d="100"/>
        </p:scale>
        <p:origin x="86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3BD81B-EF32-D53B-7701-A62FD000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699" y="1205441"/>
            <a:ext cx="6188075" cy="352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3C015-79FE-3DB5-4AA2-878C487159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6937" y="1852694"/>
            <a:ext cx="2185717" cy="18947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E9CF5B-6FE9-6E00-80A5-125BC59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41" y="1806079"/>
            <a:ext cx="2815660" cy="17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5FEB8-7F93-2904-5533-0E637B2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6" y="1645442"/>
            <a:ext cx="1774486" cy="1538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A4A04D-752F-0DC7-5FBC-2105422C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7" y="3079570"/>
            <a:ext cx="2337472" cy="8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B5D11D28-54B3-757F-1F49-9374C2730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0" y="1541686"/>
            <a:ext cx="3224209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32B2F-2077-04C4-BC4E-C86EBB6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1686"/>
            <a:ext cx="3550711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E81BEB-25DE-E793-1BB6-7D0675A24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939" y="1884410"/>
            <a:ext cx="3271839" cy="246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17176</TotalTime>
  <Words>717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94</cp:revision>
  <dcterms:created xsi:type="dcterms:W3CDTF">2025-05-05T22:16:54Z</dcterms:created>
  <dcterms:modified xsi:type="dcterms:W3CDTF">2025-07-09T19:12:39Z</dcterms:modified>
</cp:coreProperties>
</file>